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1.xml" ContentType="application/inkml+xml"/>
  <Override PartName="/ppt/notesSlides/notesSlide2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25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26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27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28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36"/>
  </p:notesMasterIdLst>
  <p:handoutMasterIdLst>
    <p:handoutMasterId r:id="rId37"/>
  </p:handoutMasterIdLst>
  <p:sldIdLst>
    <p:sldId id="660" r:id="rId2"/>
    <p:sldId id="700" r:id="rId3"/>
    <p:sldId id="645" r:id="rId4"/>
    <p:sldId id="666" r:id="rId5"/>
    <p:sldId id="648" r:id="rId6"/>
    <p:sldId id="649" r:id="rId7"/>
    <p:sldId id="678" r:id="rId8"/>
    <p:sldId id="679" r:id="rId9"/>
    <p:sldId id="630" r:id="rId10"/>
    <p:sldId id="681" r:id="rId11"/>
    <p:sldId id="656" r:id="rId12"/>
    <p:sldId id="657" r:id="rId13"/>
    <p:sldId id="658" r:id="rId14"/>
    <p:sldId id="659" r:id="rId15"/>
    <p:sldId id="682" r:id="rId16"/>
    <p:sldId id="693" r:id="rId17"/>
    <p:sldId id="683" r:id="rId18"/>
    <p:sldId id="668" r:id="rId19"/>
    <p:sldId id="694" r:id="rId20"/>
    <p:sldId id="692" r:id="rId21"/>
    <p:sldId id="695" r:id="rId22"/>
    <p:sldId id="670" r:id="rId23"/>
    <p:sldId id="676" r:id="rId24"/>
    <p:sldId id="672" r:id="rId25"/>
    <p:sldId id="675" r:id="rId26"/>
    <p:sldId id="674" r:id="rId27"/>
    <p:sldId id="636" r:id="rId28"/>
    <p:sldId id="637" r:id="rId29"/>
    <p:sldId id="662" r:id="rId30"/>
    <p:sldId id="661" r:id="rId31"/>
    <p:sldId id="697" r:id="rId32"/>
    <p:sldId id="699" r:id="rId33"/>
    <p:sldId id="701" r:id="rId34"/>
    <p:sldId id="680" r:id="rId35"/>
  </p:sldIdLst>
  <p:sldSz cx="9144000" cy="6858000" type="screen4x3"/>
  <p:notesSz cx="666432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60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D9D"/>
    <a:srgbClr val="FFCC05"/>
    <a:srgbClr val="00A79D"/>
    <a:srgbClr val="389C9F"/>
    <a:srgbClr val="FF00FF"/>
    <a:srgbClr val="2B9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91" autoAdjust="0"/>
    <p:restoredTop sz="63946" autoAdjust="0"/>
  </p:normalViewPr>
  <p:slideViewPr>
    <p:cSldViewPr showGuides="1">
      <p:cViewPr varScale="1">
        <p:scale>
          <a:sx n="75" d="100"/>
          <a:sy n="75" d="100"/>
        </p:scale>
        <p:origin x="2768" y="1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99" d="100"/>
          <a:sy n="99" d="100"/>
        </p:scale>
        <p:origin x="5088" y="184"/>
      </p:cViewPr>
      <p:guideLst>
        <p:guide orient="horz" pos="276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88766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Times New Roman" pitchFamily="31" charset="0"/>
              <a:buNone/>
              <a:defRPr sz="1200">
                <a:latin typeface="Arial" pitchFamily="31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775078" y="2"/>
            <a:ext cx="288766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31" charset="0"/>
              <a:buNone/>
              <a:defRPr sz="1200">
                <a:latin typeface="Arial" pitchFamily="31" charset="0"/>
              </a:defRPr>
            </a:lvl1pPr>
          </a:lstStyle>
          <a:p>
            <a:pPr>
              <a:defRPr/>
            </a:pPr>
            <a:fld id="{601C24C9-A771-0746-9FA7-07EA2148418A}" type="datetime1">
              <a:rPr lang="sk-SK"/>
              <a:pPr>
                <a:defRPr/>
              </a:pPr>
              <a:t>18.9.2024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3" y="9426575"/>
            <a:ext cx="288766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buFont typeface="Times New Roman" pitchFamily="31" charset="0"/>
              <a:buNone/>
              <a:defRPr sz="1200">
                <a:latin typeface="Arial" pitchFamily="31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775078" y="9426575"/>
            <a:ext cx="288766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Times New Roman" pitchFamily="31" charset="0"/>
              <a:buNone/>
              <a:defRPr sz="1200">
                <a:latin typeface="Arial" pitchFamily="31" charset="0"/>
              </a:defRPr>
            </a:lvl1pPr>
          </a:lstStyle>
          <a:p>
            <a:pPr>
              <a:defRPr/>
            </a:pPr>
            <a:fld id="{D7EE1E18-7C1D-C74B-A411-C37CD3D7CA6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099" userDrawn="1">
          <p15:clr>
            <a:srgbClr val="F26B43"/>
          </p15:clr>
        </p15:guide>
      </p15:sldGuideLst>
    </p:ext>
  </p:extLst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39:05.656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141 0 24575,'-19'22'0,"-1"-1"0,5-7 0,-1 0 0,4-1 0,2-3 0,3 0 0,1 0 0,0 0 0,-1 2 0,1-1 0,2 0 0,-1 1 0,2-1 0,0-1 0,1 0 0,2-1 0,0 1 0,0 1 0,0 0 0,0-1 0,0-1 0,0 0 0,0 1 0,0 0 0,0 0 0,2 0 0,3 1 0,1 1 0,1 0 0,0-1 0,-1-1 0,1-1 0,1 1 0,1 2 0,0-1 0,2 1 0,1-1 0,2 1 0,2 0 0,1 1 0,4 2 0,2 0 0,3 2 0,3-2 0,1-1 0,1-1 0,0-2 0,-3 0 0,-1-4 0,-3-3 0,1-2 0,-1-1 0,0-1 0,0 0 0,-2 0 0,-1 0 0,-3 0 0,-3-2 0,-1-3 0,-3-3 0,-1-2 0,-3-2 0,-1-2 0,0 0 0,-1-2 0,-2 2 0,-1-1 0,-2-1 0,0-3 0,0-2 0,0-1 0,0-1 0,0 1 0,0 0 0,0 2 0,0 4 0,-1 3 0,-2 2 0,-4 2 0,-3 1 0,-3 0 0,-1 2 0,2-1 0,-2-1 0,0 3 0,1-3 0,0 1 0,1 0 0,-1-2 0,1 1 0,-2-1 0,-2 0 0,-4 2 0,-2 2 0,-2 0 0,0 1 0,-1-1 0,1 1 0,-1 1 0,0 1 0,0-1 0,1 1 0,2 1 0,2 1 0,4 0 0,0 0 0,1 0 0,1 4 0,0 4 0,1 6 0,0 3 0,1 1 0,1 1 0,2-1 0,2 0 0,2 1 0,3-1 0,2 1 0,0-1 0,0 0 0,0 1 0,0-1 0,0 1 0,0-1 0,0 0 0,2 1 0,0-1 0,2-2 0,3-1 0,0-3 0,2-1 0,0 1 0,1-3 0,1 0 0,-2-4 0,2-1 0,-1-1 0,2-1 0,2-1 0,0-1 0,2 0 0,0 0 0,1 0 0,2 0 0,1 0 0,2-2 0,-1-2 0,1-2 0,-3-4 0,-1-1 0,-2-1 0,-1 0 0,-2-2 0,-2 3 0,0-3 0,-1-1 0,-3 0 0,0-1 0,-3 0 0,-2-1 0,1-4 0,-1-1 0,1 1 0,-1 1 0,-2 2 0,0 2 0,0 2 0,0 1 0,0 1 0,0-2 0,0-2 0,0-1 0,0 0 0,0 2 0,-2 2 0,-3 2 0,-2 1 0,-1 1 0,1 3 0,-2 0 0,-1 2 0,-1-1 0,0 1 0,-1-1 0,-2 0 0,-1-1 0,-1 0 0,1 0 0,0 1 0,0 1 0,-1 2 0,-1 2 0,0 0 0,1 0 0,2 0 0,3 0 0,3 0 0,-1 3 0,2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39:15.156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236 0 24575,'-27'5'0,"2"3"0,9 4 0,2 4 0,0-1 0,3 1 0,4 0 0,0 0 0,0 2 0,0 0 0,0 0 0,0 1 0,-3-1 0,-1 0 0,0 1 0,1-1 0,6 1 0,1-1 0,3 1 0,0-1 0,0 0 0,0 1 0,0-1 0,3 0 0,5 1 0,5-1 0,3 1 0,0-1 0,0-1 0,-2-1 0,1-2 0,1-2 0,0-3 0,2-3 0,1-1 0,-1 0 0,1-1 0,0-1 0,2-1 0,1-2 0,2 0 0,0 0 0,-2 0 0,-2 0 0,-2 0 0,1-1 0,-1-7 0,-1-6 0,-2-8 0,-5-4 0,-5-1 0,-2-1 0,-3 2 0,0-2 0,0 2 0,0-1 0,0 5 0,0 3 0,0 1 0,0-1 0,0-4 0,-1-2 0,-3 1 0,-4 2 0,-5 2 0,-1 2 0,0 1 0,1 2 0,-2 3 0,-1 2 0,-4 0 0,-2 3 0,-1 0 0,-1 2 0,1 2 0,-1 0 0,2 3 0,-3 0 0,1 0 0,2 0 0,1 0 0,0 0 0,0 3 0,2 3 0,0 4 0,4 5 0,1 1 0,0 3 0,4-1 0,1 0 0,2 1 0,4 1 0,1 1 0,2 3 0,0 4 0,0-3 0,0-1 0,0-3 0,0-2 0,1-1 0,2 1 0,2-1 0,2 0 0,1 1 0,1-3 0,1 0 0,1-2 0,-1-2 0,0 1 0,0 0 0,1-2 0,0 0 0,2-2 0,0-3 0,0 1 0,1-3 0,0 1 0,1-1 0,2-1 0,1-1 0,1-2 0,-1 0 0,0 0 0,1 0 0,-1 0 0,1 0 0,-1 0 0,0 0 0,-2 0 0,-1 0 0,1-2 0,1-3 0,2-2 0,-1-2 0,-1-1 0,-2-2 0,-3-2 0,0-2 0,-2-1 0,1-2 0,-5 2 0,0 1 0,-1 0 0,-3 0 0,0-2 0,-2-1 0,0 1 0,0-3 0,0 1 0,0-1 0,0 2 0,-2-1 0,-2-2 0,-5 2 0,-3-1 0,-2 5 0,-2-1 0,1 1 0,1 0 0,2-3 0,-1 1 0,1 3 0,0 3 0,2 1 0,-1 2 0,0 0 0,1 1 0,0 2 0,0 2 0,0 2 0,-2 1 0,4 1 0,-3 0 0,4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44:12.49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141 0 24575,'-19'22'0,"-1"-1"0,5-7 0,-1 0 0,4-1 0,2-3 0,3 0 0,1 0 0,0 0 0,-1 2 0,1-1 0,2 0 0,-1 1 0,2-1 0,0-1 0,1 0 0,2-1 0,0 1 0,0 1 0,0 0 0,0-1 0,0-1 0,0 0 0,0 1 0,0 0 0,0 0 0,2 0 0,3 1 0,1 1 0,1 0 0,0-1 0,-1-1 0,1-1 0,1 1 0,1 2 0,0-1 0,2 1 0,1-1 0,2 1 0,2 0 0,1 1 0,4 2 0,2 0 0,3 2 0,3-2 0,1-1 0,1-1 0,0-2 0,-3 0 0,-1-4 0,-3-3 0,1-2 0,-1-1 0,0-1 0,0 0 0,-2 0 0,-1 0 0,-3 0 0,-3-2 0,-1-3 0,-3-3 0,-1-2 0,-3-2 0,-1-2 0,0 0 0,-1-2 0,-2 2 0,-1-1 0,-2-1 0,0-3 0,0-2 0,0-1 0,0-1 0,0 1 0,0 0 0,0 2 0,0 4 0,-1 3 0,-2 2 0,-4 2 0,-3 1 0,-3 0 0,-1 2 0,2-1 0,-2-1 0,0 3 0,1-3 0,0 1 0,1 0 0,-1-2 0,1 1 0,-2-1 0,-2 0 0,-4 2 0,-2 2 0,-2 0 0,0 1 0,-1-1 0,1 1 0,-1 1 0,0 1 0,0-1 0,1 1 0,2 1 0,2 1 0,4 0 0,0 0 0,1 0 0,1 4 0,0 4 0,1 6 0,0 3 0,1 1 0,1 1 0,2-1 0,2 0 0,2 1 0,3-1 0,2 1 0,0-1 0,0 0 0,0 1 0,0-1 0,0 1 0,0-1 0,0 0 0,2 1 0,0-1 0,2-2 0,3-1 0,0-3 0,2-1 0,0 1 0,1-3 0,1 0 0,-2-4 0,2-1 0,-1-1 0,2-1 0,2-1 0,0-1 0,2 0 0,0 0 0,1 0 0,2 0 0,1 0 0,2-2 0,-1-2 0,1-2 0,-3-4 0,-1-1 0,-2-1 0,-1 0 0,-2-2 0,-2 3 0,0-3 0,-1-1 0,-3 0 0,0-1 0,-3 0 0,-2-1 0,1-4 0,-1-1 0,1 1 0,-1 1 0,-2 2 0,0 2 0,0 2 0,0 1 0,0 1 0,0-2 0,0-2 0,0-1 0,0 0 0,0 2 0,-2 2 0,-3 2 0,-2 1 0,-1 1 0,1 3 0,-2 0 0,-1 2 0,-1-1 0,0 1 0,-1-1 0,-2 0 0,-1-1 0,-1 0 0,1 0 0,0 1 0,0 1 0,-1 2 0,-1 2 0,0 0 0,1 0 0,2 0 0,3 0 0,3 0 0,-1 3 0,2 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44:19.528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141 0 24575,'-19'22'0,"-1"-1"0,5-7 0,-1 0 0,4-1 0,2-3 0,3 0 0,1 0 0,0 0 0,-1 2 0,1-1 0,2 0 0,-1 1 0,2-1 0,0-1 0,1 0 0,2-1 0,0 1 0,0 1 0,0 0 0,0-1 0,0-1 0,0 0 0,0 1 0,0 0 0,0 0 0,2 0 0,3 1 0,1 1 0,1 0 0,0-1 0,-1-1 0,1-1 0,1 1 0,1 2 0,0-1 0,2 1 0,1-1 0,2 1 0,2 0 0,1 1 0,4 2 0,2 0 0,3 2 0,3-2 0,1-1 0,1-1 0,0-2 0,-3 0 0,-1-4 0,-3-3 0,1-2 0,-1-1 0,0-1 0,0 0 0,-2 0 0,-1 0 0,-3 0 0,-3-2 0,-1-3 0,-3-3 0,-1-2 0,-3-2 0,-1-2 0,0 0 0,-1-2 0,-2 2 0,-1-1 0,-2-1 0,0-3 0,0-2 0,0-1 0,0-1 0,0 1 0,0 0 0,0 2 0,0 4 0,-1 3 0,-2 2 0,-4 2 0,-3 1 0,-3 0 0,-1 2 0,2-1 0,-2-1 0,0 3 0,1-3 0,0 1 0,1 0 0,-1-2 0,1 1 0,-2-1 0,-2 0 0,-4 2 0,-2 2 0,-2 0 0,0 1 0,-1-1 0,1 1 0,-1 1 0,0 1 0,0-1 0,1 1 0,2 1 0,2 1 0,4 0 0,0 0 0,1 0 0,1 4 0,0 4 0,1 6 0,0 3 0,1 1 0,1 1 0,2-1 0,2 0 0,2 1 0,3-1 0,2 1 0,0-1 0,0 0 0,0 1 0,0-1 0,0 1 0,0-1 0,0 0 0,2 1 0,0-1 0,2-2 0,3-1 0,0-3 0,2-1 0,0 1 0,1-3 0,1 0 0,-2-4 0,2-1 0,-1-1 0,2-1 0,2-1 0,0-1 0,2 0 0,0 0 0,1 0 0,2 0 0,1 0 0,2-2 0,-1-2 0,1-2 0,-3-4 0,-1-1 0,-2-1 0,-1 0 0,-2-2 0,-2 3 0,0-3 0,-1-1 0,-3 0 0,0-1 0,-3 0 0,-2-1 0,1-4 0,-1-1 0,1 1 0,-1 1 0,-2 2 0,0 2 0,0 2 0,0 1 0,0 1 0,0-2 0,0-2 0,0-1 0,0 0 0,0 2 0,-2 2 0,-3 2 0,-2 1 0,-1 1 0,1 3 0,-2 0 0,-1 2 0,-1-1 0,0 1 0,-1-1 0,-2 0 0,-1-1 0,-1 0 0,1 0 0,0 1 0,0 1 0,-1 2 0,-1 2 0,0 0 0,1 0 0,2 0 0,3 0 0,3 0 0,-1 3 0,2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45:31.201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236 0 24575,'-27'5'0,"2"3"0,9 4 0,2 4 0,0-1 0,3 1 0,4 0 0,0 0 0,0 2 0,0 0 0,0 0 0,0 1 0,-3-1 0,-1 0 0,0 1 0,1-1 0,6 1 0,1-1 0,3 1 0,0-1 0,0 0 0,0 1 0,0-1 0,3 0 0,5 1 0,5-1 0,3 1 0,0-1 0,0-1 0,-2-1 0,1-2 0,1-2 0,0-3 0,2-3 0,1-1 0,-1 0 0,1-1 0,0-1 0,2-1 0,1-2 0,2 0 0,0 0 0,-2 0 0,-2 0 0,-2 0 0,1-1 0,-1-7 0,-1-6 0,-2-8 0,-5-4 0,-5-1 0,-2-1 0,-3 2 0,0-2 0,0 2 0,0-1 0,0 5 0,0 3 0,0 1 0,0-1 0,0-4 0,-1-2 0,-3 1 0,-4 2 0,-5 2 0,-1 2 0,0 1 0,1 2 0,-2 3 0,-1 2 0,-4 0 0,-2 3 0,-1 0 0,-1 2 0,1 2 0,-1 0 0,2 3 0,-3 0 0,1 0 0,2 0 0,1 0 0,0 0 0,0 3 0,2 3 0,0 4 0,4 5 0,1 1 0,0 3 0,4-1 0,1 0 0,2 1 0,4 1 0,1 1 0,2 3 0,0 4 0,0-3 0,0-1 0,0-3 0,0-2 0,1-1 0,2 1 0,2-1 0,2 0 0,1 1 0,1-3 0,1 0 0,1-2 0,-1-2 0,0 1 0,0 0 0,1-2 0,0 0 0,2-2 0,0-3 0,0 1 0,1-3 0,0 1 0,1-1 0,2-1 0,1-1 0,1-2 0,-1 0 0,0 0 0,1 0 0,-1 0 0,1 0 0,-1 0 0,0 0 0,-2 0 0,-1 0 0,1-2 0,1-3 0,2-2 0,-1-2 0,-1-1 0,-2-2 0,-3-2 0,0-2 0,-2-1 0,1-2 0,-5 2 0,0 1 0,-1 0 0,-3 0 0,0-2 0,-2-1 0,0 1 0,0-3 0,0 1 0,0-1 0,0 2 0,-2-1 0,-2-2 0,-5 2 0,-3-1 0,-2 5 0,-2-1 0,1 1 0,1 0 0,2-3 0,-1 1 0,1 3 0,0 3 0,2 1 0,-1 2 0,0 0 0,1 1 0,0 2 0,0 2 0,0 2 0,-2 1 0,4 1 0,-3 0 0,4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6:07.2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1462 29 24575,'-44'0'0,"-3"0"0,-5 0 0,0 0 0,5 0 0,4 0 0,0 0 0,3 0 0,-4 0 0,-2 3 0,-1 1 0,1 1 0,3 3 0,5 0 0,2 0 0,0 5 0,-3 0 0,-3 2 0,0 3 0,-1 0 0,3 3 0,1 0 0,2 2 0,0 3 0,-2 3 0,3 1 0,3-2 0,7-3 0,5-2 0,2 0 0,-2 5 0,-3 4 0,1 4 0,-3 2 0,1 0 0,3 1 0,2 1 0,1 2 0,3 0 0,-3 4 0,3 0 0,4 5 0,2 2 0,4 5 0,3 3 0,0-2 0,3-4 0,0-8 0,0-3 0,0 0 0,4 1 0,6 1 0,5 0 0,5-6 0,-2-2 0,-1-5 0,5 0 0,6 0 0,9 1 0,5 1 0,0-6 0,1-2 0,0-3 0,3-3 0,4 1 0,0 0 0,-1 0 0,0-3 0,1-3 0,5-4 0,8-3 0,1-2 0,1-2 0,-3-3 0,-5-2 0,2 0 0,4 0 0,9 0 0,5 0 0,0 0 0,-4 0 0,-5-6 0,-3-6 0,4-7 0,4-8 0,0-1 0,-1-3 0,-7-1 0,-6 0 0,-2-2 0,-3-3 0,-4 0 0,-3 0 0,-7 2 0,-6 0 0,-4-2 0,-3-2 0,1-6 0,-1-2 0,-4 0 0,-4 1 0,-9 3 0,-5-4 0,-2-7 0,0-8 0,0-7 0,0 1 0,-1 4 0,-2 8 0,0 7 0,0 7 0,0 3 0,-2 2 0,-2 3 0,-4 0 0,-4 2 0,-3-5 0,-4-3 0,-2 0 0,-1 3 0,0 4 0,-1 5 0,0 1 0,-1 2 0,-1 2 0,-7-1 0,-4 0 0,-2 1 0,1 2 0,2 3 0,1 1 0,4 4 0,2 1 0,1 4 0,0-1 0,0 0 0,-4 2 0,3-2 0,1 1 0,-1 1 0,-3 0 0,-3 2 0,0 2 0,-1 1 0,2 2 0,-1 0 0,-1 0 0,1 0 0,1 0 0,4 0 0,6 0 0,5 0 0,6 0 0,6 0 0,3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6:09.8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0 276 24575,'8'-13'0,"2"2"0,8-4 0,9-3 0,6-7 0,5-1 0,-2 3 0,-6 3 0,-6 5 0,0 3 0,8-1 0,11-4 0,9-3 0,-2 1 0,-11 3 0,-12 8 0,-8 4 0,-3 3 0,0 1 0,0 0 0,0 0 0,-1 0 0,-4 0 0,-2 0 0,-6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6:11.4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24575,'21'0'0,"1"0"0,4 4 0,3 5 0,2 4 0,2 4 0,-5-1 0,0 1 0,-1 1 0,1 2 0,3 0 0,-1 0 0,-2-2 0,-6-2 0,-4-2 0,-4 0 0,0 1 0,2 0 0,-1 1 0,0-2 0,-3 0 0,0 0 0,-1 0 0,1 1 0,-1-1 0,-3 0 0,1-4 0,-7-5 0,2-2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6:13.0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125 17 24575,'-11'0'0,"4"0"0,6 0 0,18 0 0,0 0 0,10 0 0,-6 0 0,-2 0 0,-9-1 0,-2-2 0,-13-1 0,-7 0 0,-10 1 0,-6 1 0,-2 2 0,3 0 0,4 0 0,3 0 0,1 2 0,2 2 0,5 1 0,5-1 0,4-2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6:14.9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122 83 24575,'13'0'0,"3"0"0,0 0 0,1-2 0,-4-3 0,-4-2 0,-6-3 0,-2 0 0,-4 0 0,-7 0 0,-9 2 0,-8 0 0,-3 2 0,2 2 0,3 2 0,4 2 0,3 0 0,4 0 0,5 1 0,5 3 0,3 3 0,1 1 0,1-2 0,3-2 0,4-2 0,4-1 0,-1-1 0,-3 0 0,-4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6:16.7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24575,'21'0'0,"5"0"0,7 0 0,6 0 0,4 0 0,-2 0 0,-2 0 0,-3 0 0,0 0 0,0 0 0,0 0 0,-2 0 0,-3 1 0,3 4 0,-1 2 0,2 1 0,1 0 0,1-1 0,-1 1 0,-5 2 0,-3-1 0,-5 1 0,-1 0 0,2 0 0,2 1 0,2 1 0,1 1 0,-2 1 0,-1-3 0,-1 1 0,-3-1 0,0 0 0,-3-1 0,-3 0 0,-2-1 0,0 1 0,-3-1 0,0-2 0,-2-1 0,-3-2 0,-4-2 0,0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44:26.602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141 0 24575,'-19'22'0,"-1"-1"0,5-7 0,-1 0 0,4-1 0,2-3 0,3 0 0,1 0 0,0 0 0,-1 2 0,1-1 0,2 0 0,-1 1 0,2-1 0,0-1 0,1 0 0,2-1 0,0 1 0,0 1 0,0 0 0,0-1 0,0-1 0,0 0 0,0 1 0,0 0 0,0 0 0,2 0 0,3 1 0,1 1 0,1 0 0,0-1 0,-1-1 0,1-1 0,1 1 0,1 2 0,0-1 0,2 1 0,1-1 0,2 1 0,2 0 0,1 1 0,4 2 0,2 0 0,3 2 0,3-2 0,1-1 0,1-1 0,0-2 0,-3 0 0,-1-4 0,-3-3 0,1-2 0,-1-1 0,0-1 0,0 0 0,-2 0 0,-1 0 0,-3 0 0,-3-2 0,-1-3 0,-3-3 0,-1-2 0,-3-2 0,-1-2 0,0 0 0,-1-2 0,-2 2 0,-1-1 0,-2-1 0,0-3 0,0-2 0,0-1 0,0-1 0,0 1 0,0 0 0,0 2 0,0 4 0,-1 3 0,-2 2 0,-4 2 0,-3 1 0,-3 0 0,-1 2 0,2-1 0,-2-1 0,0 3 0,1-3 0,0 1 0,1 0 0,-1-2 0,1 1 0,-2-1 0,-2 0 0,-4 2 0,-2 2 0,-2 0 0,0 1 0,-1-1 0,1 1 0,-1 1 0,0 1 0,0-1 0,1 1 0,2 1 0,2 1 0,4 0 0,0 0 0,1 0 0,1 4 0,0 4 0,1 6 0,0 3 0,1 1 0,1 1 0,2-1 0,2 0 0,2 1 0,3-1 0,2 1 0,0-1 0,0 0 0,0 1 0,0-1 0,0 1 0,0-1 0,0 0 0,2 1 0,0-1 0,2-2 0,3-1 0,0-3 0,2-1 0,0 1 0,1-3 0,1 0 0,-2-4 0,2-1 0,-1-1 0,2-1 0,2-1 0,0-1 0,2 0 0,0 0 0,1 0 0,2 0 0,1 0 0,2-2 0,-1-2 0,1-2 0,-3-4 0,-1-1 0,-2-1 0,-1 0 0,-2-2 0,-2 3 0,0-3 0,-1-1 0,-3 0 0,0-1 0,-3 0 0,-2-1 0,1-4 0,-1-1 0,1 1 0,-1 1 0,-2 2 0,0 2 0,0 2 0,0 1 0,0 1 0,0-2 0,0-2 0,0-1 0,0 0 0,0 2 0,-2 2 0,-3 2 0,-2 1 0,-1 1 0,1 3 0,-2 0 0,-1 2 0,-1-1 0,0 1 0,-1-1 0,-2 0 0,-1-1 0,-1 0 0,1 0 0,0 1 0,0 1 0,-1 2 0,-1 2 0,0 0 0,1 0 0,2 0 0,3 0 0,3 0 0,-1 3 0,2 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45:35.857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236 0 24575,'-27'5'0,"2"3"0,9 4 0,2 4 0,0-1 0,3 1 0,4 0 0,0 0 0,0 2 0,0 0 0,0 0 0,0 1 0,-3-1 0,-1 0 0,0 1 0,1-1 0,6 1 0,1-1 0,3 1 0,0-1 0,0 0 0,0 1 0,0-1 0,3 0 0,5 1 0,5-1 0,3 1 0,0-1 0,0-1 0,-2-1 0,1-2 0,1-2 0,0-3 0,2-3 0,1-1 0,-1 0 0,1-1 0,0-1 0,2-1 0,1-2 0,2 0 0,0 0 0,-2 0 0,-2 0 0,-2 0 0,1-1 0,-1-7 0,-1-6 0,-2-8 0,-5-4 0,-5-1 0,-2-1 0,-3 2 0,0-2 0,0 2 0,0-1 0,0 5 0,0 3 0,0 1 0,0-1 0,0-4 0,-1-2 0,-3 1 0,-4 2 0,-5 2 0,-1 2 0,0 1 0,1 2 0,-2 3 0,-1 2 0,-4 0 0,-2 3 0,-1 0 0,-1 2 0,1 2 0,-1 0 0,2 3 0,-3 0 0,1 0 0,2 0 0,1 0 0,0 0 0,0 3 0,2 3 0,0 4 0,4 5 0,1 1 0,0 3 0,4-1 0,1 0 0,2 1 0,4 1 0,1 1 0,2 3 0,0 4 0,0-3 0,0-1 0,0-3 0,0-2 0,1-1 0,2 1 0,2-1 0,2 0 0,1 1 0,1-3 0,1 0 0,1-2 0,-1-2 0,0 1 0,0 0 0,1-2 0,0 0 0,2-2 0,0-3 0,0 1 0,1-3 0,0 1 0,1-1 0,2-1 0,1-1 0,1-2 0,-1 0 0,0 0 0,1 0 0,-1 0 0,1 0 0,-1 0 0,0 0 0,-2 0 0,-1 0 0,1-2 0,1-3 0,2-2 0,-1-2 0,-1-1 0,-2-2 0,-3-2 0,0-2 0,-2-1 0,1-2 0,-5 2 0,0 1 0,-1 0 0,-3 0 0,0-2 0,-2-1 0,0 1 0,0-3 0,0 1 0,0-1 0,0 2 0,-2-1 0,-2-2 0,-5 2 0,-3-1 0,-2 5 0,-2-1 0,1 1 0,1 0 0,2-3 0,-1 1 0,1 3 0,0 3 0,2 1 0,-1 2 0,0 0 0,1 1 0,0 2 0,0 2 0,0 2 0,-2 1 0,4 1 0,-3 0 0,4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7:20.18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1227 1 24575,'-31'0'0,"-4"0"0,-5 0 0,-1 0 0,2 0 0,3 4 0,2 2 0,1 2 0,-2 1 0,0-1 0,-2 1 0,-1 2 0,1 1 0,-1 0 0,-1 3 0,-1 0 0,-1 1 0,2 3 0,2-4 0,3 3 0,-1-1 0,1 1 0,4 2 0,2-1 0,4 1 0,1 2 0,-2 1 0,2 2 0,2-2 0,3-1 0,2 0 0,-1 2 0,-2 6 0,-2 3 0,1 2 0,1 4 0,2-2 0,1 2 0,2 0 0,1 1 0,3-1 0,0-2 0,1-1 0,2 1 0,0 7 0,1 6 0,3 3 0,0 1 0,3-4 0,0-4 0,0-5 0,0-2 0,0 0 0,0-2 0,0-1 0,1-2 0,1-4 0,5-2 0,4-1 0,3-3 0,3-2 0,0 1 0,4-1 0,2 1 0,6 3 0,3 1 0,3 3 0,5 2 0,0-2 0,2-3 0,1-2 0,2-3 0,1-1 0,4 1 0,3 0 0,-2-2 0,2-3 0,-3-4 0,1 0 0,6 1 0,6-1 0,2 0 0,2-1 0,-4-4 0,-4-2 0,-1-4 0,-2-2 0,3 0 0,4 0 0,6 0 0,2 0 0,-2 0 0,-2-5 0,-2-6 0,0-7 0,0-8 0,-7 0 0,-1-2 0,-3-3 0,0-1 0,0-5 0,-2-3 0,-5-4 0,-6-2 0,-6 2 0,-7 2 0,-3 5 0,-3-1 0,-2 1 0,-1-1 0,-1-1 0,-3-1 0,-1-2 0,-4 2 0,-4 0 0,-3 3 0,-3 0 0,0-2 0,0-1 0,0-6 0,0-1 0,0 1 0,0 0 0,0 6 0,0 0 0,-2 4 0,-2 1 0,-6-1 0,-2 2 0,-4-1 0,1 0 0,-1 1 0,-1 0 0,-1 1 0,-5 0 0,1 2 0,-2 3 0,0 5 0,2 4 0,-4-1 0,-2-2 0,-1-1 0,-3 0 0,1 0 0,-1 3 0,-2 0 0,0-1 0,0 1 0,1 2 0,-1 1 0,1 2 0,0-1 0,-1 1 0,3 3 0,0 0 0,0 4 0,1 1 0,3 2 0,3 0 0,1 0 0,1 1 0,-1 0 0,-1 1 0,2 0 0,-1 0 0,0 1 0,-1 0 0,0 1 0,-1 1 0,1 0 0,-1 0 0,0 0 0,3 0 0,2 0 0,6 0 0,3 0 0,6 0 0,2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7:24.83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75 24575,'12'-2'0,"2"0"0,5-3 0,5-4 0,4-1 0,3 0 0,-3 1 0,-4 2 0,-1 2 0,-1 0 0,-1 1 0,0 2 0,-2-1 0,-1 2 0,-4 1 0,-2 0 0,-3 0 0,-2 0 0,2 0 0,2 0 0,2 0 0,1 0 0,-1 0 0,0 0 0,1 0 0,0 0 0,-1 0 0,-1 0 0,-4 1 0,-1 1 0,-2 4 0,-1-3 0,1 3 0,-3-4 0,0-1 0,-2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7:26.61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0 24575,'20'0'0,"2"0"0,-1 0 0,0 0 0,-3 0 0,-2 0 0,0 0 0,0 0 0,0 0 0,3 0 0,-1 0 0,1 2 0,-1 0 0,1 2 0,-1 1 0,-1-1 0,-2 1 0,0-2 0,-1 2 0,-1-1 0,-1 1 0,1 1 0,-2 0 0,2 0 0,0 2 0,1 1 0,-1-1 0,1 2 0,-1 0 0,1-1 0,2 2 0,-1 1 0,1 0 0,-2 0 0,-3-1 0,-3-2 0,-3-2 0,-3-1 0,-1-3 0,-1-1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11:47:29.44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 24575,'11'15'0,"1"-1"0,5-1 0,2 1 0,-1-2 0,0 1 0,-2-2 0,-1 0 0,1 0 0,1 0 0,2 0 0,0 0 0,-1 1 0,1 0 0,-1 0 0,0-2 0,1-1 0,-1 2 0,1-1 0,-1 0 0,0-1 0,1-2 0,-1 0 0,0-1 0,3 0 0,3 1 0,3-1 0,3 2 0,0-1 0,-2 0 0,-3 0 0,-1-2 0,0 2 0,2-3 0,1 1 0,-3-1 0,-2-2 0,-2 2 0,-2-1 0,1-1 0,-1 0 0,1-2 0,-2 0 0,-1 0 0,-1 0 0,-2 0 0,1 0 0,-1 0 0,2 0 0,1 0 0,1 0 0,2 0 0,-1 0 0,0 0 0,1 0 0,-1 0 0,0 0 0,1 0 0,-1 0 0,1 0 0,-1 0 0,0 0 0,1 0 0,-3 0 0,-2-2 0,-1 0 0,0-3 0,0 0 0,1 1 0,-3-1 0,-1 1 0,-3-1 0,0 3 0,-2 0 0,-1-2 0,-1 3 0,-1-3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44:33.13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141 0 24575,'-19'22'0,"-1"-1"0,5-7 0,-1 0 0,4-1 0,2-3 0,3 0 0,1 0 0,0 0 0,-1 2 0,1-1 0,2 0 0,-1 1 0,2-1 0,0-1 0,1 0 0,2-1 0,0 1 0,0 1 0,0 0 0,0-1 0,0-1 0,0 0 0,0 1 0,0 0 0,0 0 0,2 0 0,3 1 0,1 1 0,1 0 0,0-1 0,-1-1 0,1-1 0,1 1 0,1 2 0,0-1 0,2 1 0,1-1 0,2 1 0,2 0 0,1 1 0,4 2 0,2 0 0,3 2 0,3-2 0,1-1 0,1-1 0,0-2 0,-3 0 0,-1-4 0,-3-3 0,1-2 0,-1-1 0,0-1 0,0 0 0,-2 0 0,-1 0 0,-3 0 0,-3-2 0,-1-3 0,-3-3 0,-1-2 0,-3-2 0,-1-2 0,0 0 0,-1-2 0,-2 2 0,-1-1 0,-2-1 0,0-3 0,0-2 0,0-1 0,0-1 0,0 1 0,0 0 0,0 2 0,0 4 0,-1 3 0,-2 2 0,-4 2 0,-3 1 0,-3 0 0,-1 2 0,2-1 0,-2-1 0,0 3 0,1-3 0,0 1 0,1 0 0,-1-2 0,1 1 0,-2-1 0,-2 0 0,-4 2 0,-2 2 0,-2 0 0,0 1 0,-1-1 0,1 1 0,-1 1 0,0 1 0,0-1 0,1 1 0,2 1 0,2 1 0,4 0 0,0 0 0,1 0 0,1 4 0,0 4 0,1 6 0,0 3 0,1 1 0,1 1 0,2-1 0,2 0 0,2 1 0,3-1 0,2 1 0,0-1 0,0 0 0,0 1 0,0-1 0,0 1 0,0-1 0,0 0 0,2 1 0,0-1 0,2-2 0,3-1 0,0-3 0,2-1 0,0 1 0,1-3 0,1 0 0,-2-4 0,2-1 0,-1-1 0,2-1 0,2-1 0,0-1 0,2 0 0,0 0 0,1 0 0,2 0 0,1 0 0,2-2 0,-1-2 0,1-2 0,-3-4 0,-1-1 0,-2-1 0,-1 0 0,-2-2 0,-2 3 0,0-3 0,-1-1 0,-3 0 0,0-1 0,-3 0 0,-2-1 0,1-4 0,-1-1 0,1 1 0,-1 1 0,-2 2 0,0 2 0,0 2 0,0 1 0,0 1 0,0-2 0,0-2 0,0-1 0,0 0 0,0 2 0,-2 2 0,-3 2 0,-2 1 0,-1 1 0,1 3 0,-2 0 0,-1 2 0,-1-1 0,0 1 0,-1-1 0,-2 0 0,-1-1 0,-1 0 0,1 0 0,0 1 0,0 1 0,-1 2 0,-1 2 0,0 0 0,1 0 0,2 0 0,3 0 0,3 0 0,-1 3 0,2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45:42.270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236 0 24575,'-27'5'0,"2"3"0,9 4 0,2 4 0,0-1 0,3 1 0,4 0 0,0 0 0,0 2 0,0 0 0,0 0 0,0 1 0,-3-1 0,-1 0 0,0 1 0,1-1 0,6 1 0,1-1 0,3 1 0,0-1 0,0 0 0,0 1 0,0-1 0,3 0 0,5 1 0,5-1 0,3 1 0,0-1 0,0-1 0,-2-1 0,1-2 0,1-2 0,0-3 0,2-3 0,1-1 0,-1 0 0,1-1 0,0-1 0,2-1 0,1-2 0,2 0 0,0 0 0,-2 0 0,-2 0 0,-2 0 0,1-1 0,-1-7 0,-1-6 0,-2-8 0,-5-4 0,-5-1 0,-2-1 0,-3 2 0,0-2 0,0 2 0,0-1 0,0 5 0,0 3 0,0 1 0,0-1 0,0-4 0,-1-2 0,-3 1 0,-4 2 0,-5 2 0,-1 2 0,0 1 0,1 2 0,-2 3 0,-1 2 0,-4 0 0,-2 3 0,-1 0 0,-1 2 0,1 2 0,-1 0 0,2 3 0,-3 0 0,1 0 0,2 0 0,1 0 0,0 0 0,0 3 0,2 3 0,0 4 0,4 5 0,1 1 0,0 3 0,4-1 0,1 0 0,2 1 0,4 1 0,1 1 0,2 3 0,0 4 0,0-3 0,0-1 0,0-3 0,0-2 0,1-1 0,2 1 0,2-1 0,2 0 0,1 1 0,1-3 0,1 0 0,1-2 0,-1-2 0,0 1 0,0 0 0,1-2 0,0 0 0,2-2 0,0-3 0,0 1 0,1-3 0,0 1 0,1-1 0,2-1 0,1-1 0,1-2 0,-1 0 0,0 0 0,1 0 0,-1 0 0,1 0 0,-1 0 0,0 0 0,-2 0 0,-1 0 0,1-2 0,1-3 0,2-2 0,-1-2 0,-1-1 0,-2-2 0,-3-2 0,0-2 0,-2-1 0,1-2 0,-5 2 0,0 1 0,-1 0 0,-3 0 0,0-2 0,-2-1 0,0 1 0,0-3 0,0 1 0,0-1 0,0 2 0,-2-1 0,-2-2 0,-5 2 0,-3-1 0,-2 5 0,-2-1 0,1 1 0,1 0 0,2-3 0,-1 1 0,1 3 0,0 3 0,2 1 0,-1 2 0,0 0 0,1 1 0,0 2 0,0 2 0,0 2 0,-2 1 0,4 1 0,-3 0 0,4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44:39.284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141 0 24575,'-19'22'0,"-1"-1"0,5-7 0,-1 0 0,4-1 0,2-3 0,3 0 0,1 0 0,0 0 0,-1 2 0,1-1 0,2 0 0,-1 1 0,2-1 0,0-1 0,1 0 0,2-1 0,0 1 0,0 1 0,0 0 0,0-1 0,0-1 0,0 0 0,0 1 0,0 0 0,0 0 0,2 0 0,3 1 0,1 1 0,1 0 0,0-1 0,-1-1 0,1-1 0,1 1 0,1 2 0,0-1 0,2 1 0,1-1 0,2 1 0,2 0 0,1 1 0,4 2 0,2 0 0,3 2 0,3-2 0,1-1 0,1-1 0,0-2 0,-3 0 0,-1-4 0,-3-3 0,1-2 0,-1-1 0,0-1 0,0 0 0,-2 0 0,-1 0 0,-3 0 0,-3-2 0,-1-3 0,-3-3 0,-1-2 0,-3-2 0,-1-2 0,0 0 0,-1-2 0,-2 2 0,-1-1 0,-2-1 0,0-3 0,0-2 0,0-1 0,0-1 0,0 1 0,0 0 0,0 2 0,0 4 0,-1 3 0,-2 2 0,-4 2 0,-3 1 0,-3 0 0,-1 2 0,2-1 0,-2-1 0,0 3 0,1-3 0,0 1 0,1 0 0,-1-2 0,1 1 0,-2-1 0,-2 0 0,-4 2 0,-2 2 0,-2 0 0,0 1 0,-1-1 0,1 1 0,-1 1 0,0 1 0,0-1 0,1 1 0,2 1 0,2 1 0,4 0 0,0 0 0,1 0 0,1 4 0,0 4 0,1 6 0,0 3 0,1 1 0,1 1 0,2-1 0,2 0 0,2 1 0,3-1 0,2 1 0,0-1 0,0 0 0,0 1 0,0-1 0,0 1 0,0-1 0,0 0 0,2 1 0,0-1 0,2-2 0,3-1 0,0-3 0,2-1 0,0 1 0,1-3 0,1 0 0,-2-4 0,2-1 0,-1-1 0,2-1 0,2-1 0,0-1 0,2 0 0,0 0 0,1 0 0,2 0 0,1 0 0,2-2 0,-1-2 0,1-2 0,-3-4 0,-1-1 0,-2-1 0,-1 0 0,-2-2 0,-2 3 0,0-3 0,-1-1 0,-3 0 0,0-1 0,-3 0 0,-2-1 0,1-4 0,-1-1 0,1 1 0,-1 1 0,-2 2 0,0 2 0,0 2 0,0 1 0,0 1 0,0-2 0,0-2 0,0-1 0,0 0 0,0 2 0,-2 2 0,-3 2 0,-2 1 0,-1 1 0,1 3 0,-2 0 0,-1 2 0,-1-1 0,0 1 0,-1-1 0,-2 0 0,-1-1 0,-1 0 0,1 0 0,0 1 0,0 1 0,-1 2 0,-1 2 0,0 0 0,1 0 0,2 0 0,3 0 0,3 0 0,-1 3 0,2 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45:47.790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236 0 24575,'-27'5'0,"2"3"0,9 4 0,2 4 0,0-1 0,3 1 0,4 0 0,0 0 0,0 2 0,0 0 0,0 0 0,0 1 0,-3-1 0,-1 0 0,0 1 0,1-1 0,6 1 0,1-1 0,3 1 0,0-1 0,0 0 0,0 1 0,0-1 0,3 0 0,5 1 0,5-1 0,3 1 0,0-1 0,0-1 0,-2-1 0,1-2 0,1-2 0,0-3 0,2-3 0,1-1 0,-1 0 0,1-1 0,0-1 0,2-1 0,1-2 0,2 0 0,0 0 0,-2 0 0,-2 0 0,-2 0 0,1-1 0,-1-7 0,-1-6 0,-2-8 0,-5-4 0,-5-1 0,-2-1 0,-3 2 0,0-2 0,0 2 0,0-1 0,0 5 0,0 3 0,0 1 0,0-1 0,0-4 0,-1-2 0,-3 1 0,-4 2 0,-5 2 0,-1 2 0,0 1 0,1 2 0,-2 3 0,-1 2 0,-4 0 0,-2 3 0,-1 0 0,-1 2 0,1 2 0,-1 0 0,2 3 0,-3 0 0,1 0 0,2 0 0,1 0 0,0 0 0,0 3 0,2 3 0,0 4 0,4 5 0,1 1 0,0 3 0,4-1 0,1 0 0,2 1 0,4 1 0,1 1 0,2 3 0,0 4 0,0-3 0,0-1 0,0-3 0,0-2 0,1-1 0,2 1 0,2-1 0,2 0 0,1 1 0,1-3 0,1 0 0,1-2 0,-1-2 0,0 1 0,0 0 0,1-2 0,0 0 0,2-2 0,0-3 0,0 1 0,1-3 0,0 1 0,1-1 0,2-1 0,1-1 0,1-2 0,-1 0 0,0 0 0,1 0 0,-1 0 0,1 0 0,-1 0 0,0 0 0,-2 0 0,-1 0 0,1-2 0,1-3 0,2-2 0,-1-2 0,-1-1 0,-2-2 0,-3-2 0,0-2 0,-2-1 0,1-2 0,-5 2 0,0 1 0,-1 0 0,-3 0 0,0-2 0,-2-1 0,0 1 0,0-3 0,0 1 0,0-1 0,0 2 0,-2-1 0,-2-2 0,-5 2 0,-3-1 0,-2 5 0,-2-1 0,1 1 0,1 0 0,2-3 0,-1 1 0,1 3 0,0 3 0,2 1 0,-1 2 0,0 0 0,1 1 0,0 2 0,0 2 0,0 2 0,-2 1 0,4 1 0,-3 0 0,4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56:07.59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1227 1 24575,'-31'0'0,"-4"0"0,-5 0 0,-1 0 0,2 0 0,3 4 0,2 2 0,1 2 0,-2 1 0,0-1 0,-2 1 0,-1 2 0,1 1 0,-1 0 0,-1 3 0,-1 0 0,-1 1 0,2 3 0,2-4 0,3 3 0,-1-1 0,1 1 0,4 2 0,2-1 0,4 1 0,1 2 0,-2 1 0,2 2 0,2-2 0,3-1 0,2 0 0,-1 2 0,-2 6 0,-2 3 0,1 2 0,1 4 0,2-2 0,1 2 0,2 0 0,1 1 0,3-1 0,0-2 0,1-1 0,2 1 0,0 7 0,1 6 0,3 3 0,0 1 0,3-4 0,0-4 0,0-5 0,0-2 0,0 0 0,0-2 0,0-1 0,1-2 0,1-4 0,5-2 0,4-1 0,3-3 0,3-2 0,0 1 0,4-1 0,2 1 0,6 3 0,3 1 0,3 3 0,5 2 0,0-2 0,2-3 0,1-2 0,2-3 0,1-1 0,4 1 0,3 0 0,-2-2 0,2-3 0,-3-4 0,1 0 0,6 1 0,6-1 0,2 0 0,2-1 0,-4-4 0,-4-2 0,-1-4 0,-2-2 0,3 0 0,4 0 0,6 0 0,2 0 0,-2 0 0,-2-5 0,-2-6 0,0-7 0,0-8 0,-7 0 0,-1-2 0,-3-3 0,0-1 0,0-5 0,-2-3 0,-5-4 0,-6-2 0,-6 2 0,-7 2 0,-3 5 0,-3-1 0,-2 1 0,-1-1 0,-1-1 0,-3-1 0,-1-2 0,-4 2 0,-4 0 0,-3 3 0,-3 0 0,0-2 0,0-1 0,0-6 0,0-1 0,0 1 0,0 0 0,0 6 0,0 0 0,-2 4 0,-2 1 0,-6-1 0,-2 2 0,-4-1 0,1 0 0,-1 1 0,-1 0 0,-1 1 0,-5 0 0,1 2 0,-2 3 0,0 5 0,2 4 0,-4-1 0,-2-2 0,-1-1 0,-3 0 0,1 0 0,-1 3 0,-2 0 0,0-1 0,0 1 0,1 2 0,-1 1 0,1 2 0,0-1 0,-1 1 0,3 3 0,0 0 0,0 4 0,1 1 0,3 2 0,3 0 0,1 0 0,1 1 0,-1 0 0,-1 1 0,2 0 0,-1 0 0,0 1 0,-1 0 0,0 1 0,-1 1 0,1 0 0,-1 0 0,0 0 0,3 0 0,2 0 0,6 0 0,3 0 0,6 0 0,2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56:07.59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75 24575,'12'-2'0,"2"0"0,5-3 0,5-4 0,4-1 0,3 0 0,-3 1 0,-4 2 0,-1 2 0,-1 0 0,-1 1 0,0 2 0,-2-1 0,-1 2 0,-4 1 0,-2 0 0,-3 0 0,-2 0 0,2 0 0,2 0 0,2 0 0,1 0 0,-1 0 0,0 0 0,1 0 0,0 0 0,-1 0 0,-1 0 0,-4 1 0,-1 1 0,-2 4 0,-1-3 0,1 3 0,-3-4 0,0-1 0,-2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56:07.59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0 24575,'20'0'0,"2"0"0,-1 0 0,0 0 0,-3 0 0,-2 0 0,0 0 0,0 0 0,0 0 0,3 0 0,-1 0 0,1 2 0,-1 0 0,1 2 0,-1 1 0,-1-1 0,-2 1 0,0-2 0,-1 2 0,-1-1 0,-1 1 0,1 1 0,-2 0 0,2 0 0,0 2 0,1 1 0,-1-1 0,1 2 0,-1 0 0,1-1 0,2 2 0,-1 1 0,1 0 0,-2 0 0,-3-1 0,-3-2 0,-3-2 0,-3-1 0,-1-3 0,-1-1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7T11:56:07.59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 24575,'11'15'0,"1"-1"0,5-1 0,2 1 0,-1-2 0,0 1 0,-2-2 0,-1 0 0,1 0 0,1 0 0,2 0 0,0 0 0,-1 1 0,1 0 0,-1 0 0,0-2 0,1-1 0,-1 2 0,1-1 0,-1 0 0,0-1 0,1-2 0,-1 0 0,0-1 0,3 0 0,3 1 0,3-1 0,3 2 0,0-1 0,-2 0 0,-3 0 0,-1-2 0,0 2 0,2-3 0,1 1 0,-3-1 0,-2-2 0,-2 2 0,-2-1 0,1-1 0,-1 0 0,1-2 0,-2 0 0,-1 0 0,-1 0 0,-2 0 0,1 0 0,-1 0 0,2 0 0,1 0 0,1 0 0,2 0 0,-1 0 0,0 0 0,1 0 0,-1 0 0,0 0 0,1 0 0,-1 0 0,1 0 0,-1 0 0,0 0 0,1 0 0,-3 0 0,-2-2 0,-1 0 0,0-3 0,0 0 0,1 1 0,-3-1 0,-1 1 0,-3-1 0,0 3 0,-2 0 0,-1-2 0,-1 3 0,-1-3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1"/>
          <p:cNvSpPr>
            <a:spLocks noChangeArrowheads="1"/>
          </p:cNvSpPr>
          <p:nvPr/>
        </p:nvSpPr>
        <p:spPr bwMode="auto">
          <a:xfrm>
            <a:off x="1" y="2"/>
            <a:ext cx="6664325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Font typeface="Times New Roman" pitchFamily="31" charset="0"/>
              <a:buNone/>
              <a:defRPr/>
            </a:pPr>
            <a:endParaRPr lang="sk-SK">
              <a:latin typeface="Arial" pitchFamily="31" charset="0"/>
            </a:endParaRPr>
          </a:p>
        </p:txBody>
      </p:sp>
      <p:sp>
        <p:nvSpPr>
          <p:cNvPr id="45059" name="AutoShape 2"/>
          <p:cNvSpPr>
            <a:spLocks noChangeArrowheads="1"/>
          </p:cNvSpPr>
          <p:nvPr/>
        </p:nvSpPr>
        <p:spPr bwMode="auto">
          <a:xfrm>
            <a:off x="1" y="2"/>
            <a:ext cx="6664325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Font typeface="Times New Roman" pitchFamily="31" charset="0"/>
              <a:buNone/>
              <a:defRPr/>
            </a:pPr>
            <a:endParaRPr lang="sk-SK">
              <a:latin typeface="Arial" pitchFamily="31" charset="0"/>
            </a:endParaRPr>
          </a:p>
        </p:txBody>
      </p:sp>
      <p:sp>
        <p:nvSpPr>
          <p:cNvPr id="45060" name="AutoShape 3"/>
          <p:cNvSpPr>
            <a:spLocks noChangeArrowheads="1"/>
          </p:cNvSpPr>
          <p:nvPr/>
        </p:nvSpPr>
        <p:spPr bwMode="auto">
          <a:xfrm>
            <a:off x="1" y="2"/>
            <a:ext cx="6664325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Font typeface="Times New Roman" pitchFamily="31" charset="0"/>
              <a:buNone/>
              <a:defRPr/>
            </a:pPr>
            <a:endParaRPr lang="sk-SK">
              <a:latin typeface="Arial" pitchFamily="31" charset="0"/>
            </a:endParaRPr>
          </a:p>
        </p:txBody>
      </p:sp>
      <p:sp>
        <p:nvSpPr>
          <p:cNvPr id="45061" name="AutoShape 4"/>
          <p:cNvSpPr>
            <a:spLocks noChangeArrowheads="1"/>
          </p:cNvSpPr>
          <p:nvPr/>
        </p:nvSpPr>
        <p:spPr bwMode="auto">
          <a:xfrm>
            <a:off x="1" y="2"/>
            <a:ext cx="6664325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Font typeface="Times New Roman" pitchFamily="31" charset="0"/>
              <a:buNone/>
              <a:defRPr/>
            </a:pPr>
            <a:endParaRPr lang="sk-SK">
              <a:latin typeface="Arial" pitchFamily="31" charset="0"/>
            </a:endParaRPr>
          </a:p>
        </p:txBody>
      </p:sp>
      <p:sp>
        <p:nvSpPr>
          <p:cNvPr id="45062" name="AutoShape 5"/>
          <p:cNvSpPr>
            <a:spLocks noChangeArrowheads="1"/>
          </p:cNvSpPr>
          <p:nvPr/>
        </p:nvSpPr>
        <p:spPr bwMode="auto">
          <a:xfrm>
            <a:off x="1" y="2"/>
            <a:ext cx="6664325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Font typeface="Times New Roman" pitchFamily="31" charset="0"/>
              <a:buNone/>
              <a:defRPr/>
            </a:pPr>
            <a:endParaRPr lang="sk-SK">
              <a:latin typeface="Arial" pitchFamily="31" charset="0"/>
            </a:endParaRPr>
          </a:p>
        </p:txBody>
      </p:sp>
      <p:sp>
        <p:nvSpPr>
          <p:cNvPr id="45063" name="Text Box 6"/>
          <p:cNvSpPr txBox="1">
            <a:spLocks noChangeArrowheads="1"/>
          </p:cNvSpPr>
          <p:nvPr/>
        </p:nvSpPr>
        <p:spPr bwMode="auto">
          <a:xfrm>
            <a:off x="0" y="4"/>
            <a:ext cx="2882900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Font typeface="Times New Roman" pitchFamily="31" charset="0"/>
              <a:buNone/>
              <a:defRPr/>
            </a:pPr>
            <a:endParaRPr lang="sk-SK">
              <a:latin typeface="Arial" pitchFamily="31" charset="0"/>
            </a:endParaRPr>
          </a:p>
        </p:txBody>
      </p:sp>
      <p:sp>
        <p:nvSpPr>
          <p:cNvPr id="45064" name="Text Box 7"/>
          <p:cNvSpPr txBox="1">
            <a:spLocks noChangeArrowheads="1"/>
          </p:cNvSpPr>
          <p:nvPr/>
        </p:nvSpPr>
        <p:spPr bwMode="auto">
          <a:xfrm>
            <a:off x="3773489" y="4"/>
            <a:ext cx="2882900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Font typeface="Times New Roman" pitchFamily="31" charset="0"/>
              <a:buNone/>
              <a:defRPr/>
            </a:pPr>
            <a:endParaRPr lang="sk-SK">
              <a:latin typeface="Arial" pitchFamily="31" charset="0"/>
            </a:endParaRPr>
          </a:p>
        </p:txBody>
      </p:sp>
      <p:sp>
        <p:nvSpPr>
          <p:cNvPr id="14345" name="Rectangle 8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667866" y="456084"/>
            <a:ext cx="3416300" cy="25622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7" name="Rectangle 9"/>
          <p:cNvSpPr>
            <a:spLocks noGrp="1" noChangeArrowheads="1"/>
          </p:cNvSpPr>
          <p:nvPr>
            <p:ph type="body"/>
          </p:nvPr>
        </p:nvSpPr>
        <p:spPr bwMode="auto">
          <a:xfrm>
            <a:off x="666750" y="3413846"/>
            <a:ext cx="5321300" cy="57603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sk-SK" noProof="0"/>
          </a:p>
        </p:txBody>
      </p:sp>
      <p:sp>
        <p:nvSpPr>
          <p:cNvPr id="45067" name="Text Box 10"/>
          <p:cNvSpPr txBox="1">
            <a:spLocks noChangeArrowheads="1"/>
          </p:cNvSpPr>
          <p:nvPr/>
        </p:nvSpPr>
        <p:spPr bwMode="auto">
          <a:xfrm>
            <a:off x="0" y="9426580"/>
            <a:ext cx="2882900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Font typeface="Times New Roman" pitchFamily="31" charset="0"/>
              <a:buNone/>
              <a:defRPr/>
            </a:pPr>
            <a:endParaRPr lang="sk-SK">
              <a:latin typeface="Arial" pitchFamily="31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ヒラギノ角ゴ Pro W3" pitchFamily="4" charset="-128"/>
        <a:cs typeface="ヒラギノ角ゴ Pro W3" pitchFamily="4" charset="-128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ヒラギノ角ゴ Pro W3" pitchFamily="31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31" charset="0"/>
      <a:defRPr sz="1200" kern="1200">
        <a:solidFill>
          <a:srgbClr val="000000"/>
        </a:solidFill>
        <a:latin typeface="Times New Roman" pitchFamily="16" charset="0"/>
        <a:ea typeface="ヒラギノ角ゴ Pro W3" pitchFamily="31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31" charset="0"/>
      <a:defRPr sz="1200" kern="1200">
        <a:solidFill>
          <a:srgbClr val="000000"/>
        </a:solidFill>
        <a:latin typeface="Times New Roman" pitchFamily="16" charset="0"/>
        <a:ea typeface="ヒラギノ角ゴ Pro W3" pitchFamily="31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31" charset="0"/>
      <a:defRPr sz="1200" kern="1200">
        <a:solidFill>
          <a:srgbClr val="000000"/>
        </a:solidFill>
        <a:latin typeface="Times New Roman" pitchFamily="16" charset="0"/>
        <a:ea typeface="ヒラギノ角ゴ Pro W3" pitchFamily="3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099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K" dirty="0"/>
              <a:t>Lektor sa predstaví.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522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Keďže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triede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rozoberá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citlivá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téma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môžete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pýtať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vaše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anonymne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dirty="0" err="1">
                <a:effectLst/>
                <a:latin typeface="Livvic" pitchFamily="2" charset="77"/>
              </a:rPr>
              <a:t>Dve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možnosti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 SemiBold" pitchFamily="2" charset="77"/>
            </a:endParaRPr>
          </a:p>
          <a:p>
            <a:pPr algn="just"/>
            <a:r>
              <a:rPr lang="en-GB" b="1" dirty="0">
                <a:effectLst/>
                <a:latin typeface="Livvic" pitchFamily="2" charset="77"/>
              </a:rPr>
              <a:t>1. </a:t>
            </a:r>
            <a:r>
              <a:rPr lang="en-GB" b="1" dirty="0" err="1">
                <a:effectLst/>
                <a:latin typeface="Livvic" pitchFamily="2" charset="77"/>
              </a:rPr>
              <a:t>Papieriky</a:t>
            </a:r>
            <a:endParaRPr lang="en-GB" dirty="0">
              <a:effectLst/>
              <a:latin typeface="Livvic SemiBold" pitchFamily="2" charset="77"/>
            </a:endParaRPr>
          </a:p>
          <a:p>
            <a:pPr algn="just"/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rozdá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papieriky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ktoré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napíšu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otázky</a:t>
            </a:r>
            <a:r>
              <a:rPr lang="en-GB" dirty="0">
                <a:effectLst/>
                <a:latin typeface="Livvic Light" pitchFamily="2" charset="77"/>
              </a:rPr>
              <a:t>. Na </a:t>
            </a:r>
            <a:r>
              <a:rPr lang="en-GB" dirty="0" err="1">
                <a:effectLst/>
                <a:latin typeface="Livvic Light" pitchFamily="2" charset="77"/>
              </a:rPr>
              <a:t>konci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programu</a:t>
            </a:r>
            <a:r>
              <a:rPr lang="en-GB" dirty="0">
                <a:effectLst/>
                <a:latin typeface="Livvic Light" pitchFamily="2" charset="77"/>
              </a:rPr>
              <a:t> ich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zozbiera</a:t>
            </a:r>
            <a:r>
              <a:rPr lang="en-GB" dirty="0">
                <a:effectLst/>
                <a:latin typeface="Livvic Light" pitchFamily="2" charset="77"/>
              </a:rPr>
              <a:t> a </a:t>
            </a:r>
            <a:r>
              <a:rPr lang="en-GB" dirty="0" err="1">
                <a:effectLst/>
                <a:latin typeface="Livvic Light" pitchFamily="2" charset="77"/>
              </a:rPr>
              <a:t>odpovedá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r>
              <a:rPr lang="en-GB" b="1" dirty="0">
                <a:effectLst/>
                <a:latin typeface="Livvic" pitchFamily="2" charset="77"/>
              </a:rPr>
              <a:t>2. </a:t>
            </a:r>
            <a:r>
              <a:rPr lang="en-GB" b="1" dirty="0" err="1">
                <a:effectLst/>
                <a:latin typeface="Livvic" pitchFamily="2" charset="77"/>
              </a:rPr>
              <a:t>Aplikácia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Slido</a:t>
            </a:r>
            <a:endParaRPr lang="en-GB" dirty="0">
              <a:effectLst/>
              <a:latin typeface="Livvic SemiBold" pitchFamily="2" charset="77"/>
            </a:endParaRPr>
          </a:p>
          <a:p>
            <a:pPr algn="just"/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potrebujú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telefón</a:t>
            </a:r>
            <a:r>
              <a:rPr lang="en-GB" dirty="0">
                <a:effectLst/>
                <a:latin typeface="Livvic Light" pitchFamily="2" charset="77"/>
              </a:rPr>
              <a:t> s </a:t>
            </a:r>
            <a:r>
              <a:rPr lang="en-GB" dirty="0" err="1">
                <a:effectLst/>
                <a:latin typeface="Livvic Light" pitchFamily="2" charset="77"/>
              </a:rPr>
              <a:t>pripojením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internet.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vopred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počas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prípravy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prevenčný</a:t>
            </a:r>
            <a:r>
              <a:rPr lang="en-GB" dirty="0">
                <a:effectLst/>
                <a:latin typeface="Livvic Light" pitchFamily="2" charset="77"/>
              </a:rPr>
              <a:t> program, </a:t>
            </a:r>
            <a:r>
              <a:rPr lang="en-GB" dirty="0" err="1">
                <a:effectLst/>
                <a:latin typeface="Livvic Light" pitchFamily="2" charset="77"/>
              </a:rPr>
              <a:t>nastaví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slido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udalosť</a:t>
            </a:r>
            <a:r>
              <a:rPr lang="en-GB" dirty="0">
                <a:effectLst/>
                <a:latin typeface="Livvic Light" pitchFamily="2" charset="77"/>
              </a:rPr>
              <a:t> v </a:t>
            </a:r>
            <a:r>
              <a:rPr lang="en-GB" dirty="0" err="1">
                <a:effectLst/>
                <a:latin typeface="Livvic Light" pitchFamily="2" charset="77"/>
              </a:rPr>
              <a:t>týchto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krokoch</a:t>
            </a:r>
            <a:r>
              <a:rPr lang="en-GB" dirty="0">
                <a:effectLst/>
                <a:latin typeface="Livvic Light" pitchFamily="2" charset="77"/>
              </a:rPr>
              <a:t>:</a:t>
            </a: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1. Na </a:t>
            </a:r>
            <a:r>
              <a:rPr lang="en-GB" dirty="0" err="1">
                <a:effectLst/>
                <a:latin typeface="Livvic Light" pitchFamily="2" charset="77"/>
              </a:rPr>
              <a:t>sli.do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vytvorí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novú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udalosť</a:t>
            </a:r>
            <a:r>
              <a:rPr lang="en-GB" dirty="0">
                <a:effectLst/>
                <a:latin typeface="Livvic Light" pitchFamily="2" charset="77"/>
              </a:rPr>
              <a:t>. </a:t>
            </a:r>
            <a:r>
              <a:rPr lang="en-GB" dirty="0" err="1">
                <a:effectLst/>
                <a:latin typeface="Livvic Light" pitchFamily="2" charset="77"/>
              </a:rPr>
              <a:t>Zadá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správny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dátum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kedy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prebehnúť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prevenčný</a:t>
            </a:r>
            <a:r>
              <a:rPr lang="en-GB" dirty="0">
                <a:effectLst/>
                <a:latin typeface="Livvic Light" pitchFamily="2" charset="77"/>
              </a:rPr>
              <a:t> program. </a:t>
            </a:r>
            <a:r>
              <a:rPr lang="en-GB" dirty="0" err="1">
                <a:effectLst/>
                <a:latin typeface="Livvic Light" pitchFamily="2" charset="77"/>
              </a:rPr>
              <a:t>Určí</a:t>
            </a:r>
            <a:r>
              <a:rPr lang="en-GB" dirty="0">
                <a:effectLst/>
                <a:latin typeface="Livvic Light" pitchFamily="2" charset="77"/>
              </a:rPr>
              <a:t> #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ktorý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použijú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keď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budú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prihlasovať</a:t>
            </a:r>
            <a:r>
              <a:rPr lang="en-GB" dirty="0">
                <a:effectLst/>
                <a:latin typeface="Livvic Light" pitchFamily="2" charset="77"/>
              </a:rPr>
              <a:t> do </a:t>
            </a:r>
            <a:r>
              <a:rPr lang="en-GB" dirty="0" err="1">
                <a:effectLst/>
                <a:latin typeface="Livvic Light" pitchFamily="2" charset="77"/>
              </a:rPr>
              <a:t>Slido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udalosti</a:t>
            </a:r>
            <a:r>
              <a:rPr lang="en-GB" dirty="0">
                <a:effectLst/>
                <a:latin typeface="Livvic Light" pitchFamily="2" charset="77"/>
              </a:rPr>
              <a:t> (#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nemusia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použiť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pokiaľ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stiahne</a:t>
            </a:r>
            <a:r>
              <a:rPr lang="en-GB" dirty="0">
                <a:effectLst/>
                <a:latin typeface="Livvic Light" pitchFamily="2" charset="77"/>
              </a:rPr>
              <a:t> QR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ako</a:t>
            </a:r>
            <a:r>
              <a:rPr lang="en-GB" dirty="0">
                <a:effectLst/>
                <a:latin typeface="Livvic Light" pitchFamily="2" charset="77"/>
              </a:rPr>
              <a:t> je </a:t>
            </a:r>
            <a:r>
              <a:rPr lang="en-GB" dirty="0" err="1">
                <a:effectLst/>
                <a:latin typeface="Livvic Light" pitchFamily="2" charset="77"/>
              </a:rPr>
              <a:t>opísané</a:t>
            </a:r>
            <a:r>
              <a:rPr lang="en-GB" dirty="0">
                <a:effectLst/>
                <a:latin typeface="Livvic Light" pitchFamily="2" charset="77"/>
              </a:rPr>
              <a:t> v </a:t>
            </a:r>
            <a:r>
              <a:rPr lang="en-GB" dirty="0" err="1">
                <a:effectLst/>
                <a:latin typeface="Livvic Light" pitchFamily="2" charset="77"/>
              </a:rPr>
              <a:t>nasledujúcom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kroku</a:t>
            </a:r>
            <a:r>
              <a:rPr lang="en-GB" dirty="0">
                <a:effectLst/>
                <a:latin typeface="Livvic Light" pitchFamily="2" charset="77"/>
              </a:rPr>
              <a:t>)</a:t>
            </a: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2.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stiahne</a:t>
            </a:r>
            <a:r>
              <a:rPr lang="en-GB" dirty="0">
                <a:effectLst/>
                <a:latin typeface="Livvic Light" pitchFamily="2" charset="77"/>
              </a:rPr>
              <a:t> QR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udalosti</a:t>
            </a:r>
            <a:r>
              <a:rPr lang="en-GB" dirty="0">
                <a:effectLst/>
                <a:latin typeface="Livvic Light" pitchFamily="2" charset="77"/>
              </a:rPr>
              <a:t> a </a:t>
            </a:r>
            <a:r>
              <a:rPr lang="en-GB" dirty="0" err="1">
                <a:effectLst/>
                <a:latin typeface="Livvic Light" pitchFamily="2" charset="77"/>
              </a:rPr>
              <a:t>vloží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ho</a:t>
            </a:r>
            <a:r>
              <a:rPr lang="en-GB" dirty="0">
                <a:effectLst/>
                <a:latin typeface="Livvic Light" pitchFamily="2" charset="77"/>
              </a:rPr>
              <a:t> do </a:t>
            </a:r>
            <a:r>
              <a:rPr lang="en-GB" dirty="0" err="1">
                <a:effectLst/>
                <a:latin typeface="Livvic Light" pitchFamily="2" charset="77"/>
              </a:rPr>
              <a:t>prezentácie</a:t>
            </a:r>
            <a:r>
              <a:rPr lang="en-GB" dirty="0">
                <a:effectLst/>
                <a:latin typeface="Livvic Light" pitchFamily="2" charset="77"/>
              </a:rPr>
              <a:t>. Toto je </a:t>
            </a:r>
            <a:r>
              <a:rPr lang="en-GB" dirty="0" err="1">
                <a:effectLst/>
                <a:latin typeface="Livvic Light" pitchFamily="2" charset="77"/>
              </a:rPr>
              <a:t>najrýchlejší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spôsob</a:t>
            </a:r>
            <a:r>
              <a:rPr lang="en-GB" dirty="0">
                <a:effectLst/>
                <a:latin typeface="Livvic Light" pitchFamily="2" charset="77"/>
              </a:rPr>
              <a:t> pre </a:t>
            </a:r>
            <a:r>
              <a:rPr lang="en-GB" dirty="0" err="1">
                <a:effectLst/>
                <a:latin typeface="Livvic Light" pitchFamily="2" charset="77"/>
              </a:rPr>
              <a:t>žiakov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klásť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otázky</a:t>
            </a:r>
            <a:r>
              <a:rPr lang="en-GB" dirty="0">
                <a:effectLst/>
                <a:latin typeface="Livvic Light" pitchFamily="2" charset="77"/>
              </a:rPr>
              <a:t>.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QR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môžu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odfotiť</a:t>
            </a:r>
            <a:r>
              <a:rPr lang="en-GB" dirty="0">
                <a:effectLst/>
                <a:latin typeface="Livvic Light" pitchFamily="2" charset="77"/>
              </a:rPr>
              <a:t>  a </a:t>
            </a:r>
            <a:r>
              <a:rPr lang="en-GB" dirty="0" err="1">
                <a:effectLst/>
                <a:latin typeface="Livvic Light" pitchFamily="2" charset="77"/>
              </a:rPr>
              <a:t>priamo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mať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prístup</a:t>
            </a:r>
            <a:r>
              <a:rPr lang="en-GB" dirty="0">
                <a:effectLst/>
                <a:latin typeface="Livvic Light" pitchFamily="2" charset="77"/>
              </a:rPr>
              <a:t> do </a:t>
            </a:r>
            <a:r>
              <a:rPr lang="en-GB" dirty="0" err="1">
                <a:effectLst/>
                <a:latin typeface="Livvic Light" pitchFamily="2" charset="77"/>
              </a:rPr>
              <a:t>udalosti</a:t>
            </a:r>
            <a:r>
              <a:rPr lang="en-GB" dirty="0">
                <a:effectLst/>
                <a:latin typeface="Livvic Light" pitchFamily="2" charset="77"/>
              </a:rPr>
              <a:t> v </a:t>
            </a:r>
            <a:r>
              <a:rPr lang="en-GB" dirty="0" err="1">
                <a:effectLst/>
                <a:latin typeface="Livvic Light" pitchFamily="2" charset="77"/>
              </a:rPr>
              <a:t>ktorej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môžu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klásť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otázky</a:t>
            </a:r>
            <a:r>
              <a:rPr lang="en-GB" dirty="0">
                <a:effectLst/>
                <a:latin typeface="Livvic Light" pitchFamily="2" charset="77"/>
              </a:rPr>
              <a:t>. V </a:t>
            </a:r>
            <a:r>
              <a:rPr lang="en-GB" dirty="0" err="1">
                <a:effectLst/>
                <a:latin typeface="Livvic Light" pitchFamily="2" charset="77"/>
              </a:rPr>
              <a:t>tomto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prípade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nemusia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použiť</a:t>
            </a:r>
            <a:r>
              <a:rPr lang="en-GB" dirty="0">
                <a:effectLst/>
                <a:latin typeface="Livvic Light" pitchFamily="2" charset="77"/>
              </a:rPr>
              <a:t> #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br>
              <a:rPr lang="en-GB" dirty="0">
                <a:effectLst/>
                <a:latin typeface="Livvic Light" pitchFamily="2" charset="77"/>
              </a:rPr>
            </a:br>
            <a:endParaRPr lang="en-GB" dirty="0">
              <a:effectLst/>
              <a:latin typeface="Livvic Light" pitchFamily="2" charset="77"/>
            </a:endParaRPr>
          </a:p>
          <a:p>
            <a:pPr algn="just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 err="1">
                <a:effectLst/>
                <a:latin typeface="Livvic" pitchFamily="2" charset="77"/>
              </a:rPr>
              <a:t>Informáciu</a:t>
            </a:r>
            <a:r>
              <a:rPr lang="en-GB" i="1" dirty="0">
                <a:effectLst/>
                <a:latin typeface="Livvic" pitchFamily="2" charset="77"/>
              </a:rPr>
              <a:t> o tom,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pýtať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anonymné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povie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začiatku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programu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programu</a:t>
            </a:r>
            <a:r>
              <a:rPr lang="en-GB" i="1" dirty="0">
                <a:effectLst/>
                <a:latin typeface="Livvic" pitchFamily="2" charset="77"/>
              </a:rPr>
              <a:t>. To </a:t>
            </a:r>
            <a:r>
              <a:rPr lang="en-GB" i="1" dirty="0" err="1">
                <a:effectLst/>
                <a:latin typeface="Livvic" pitchFamily="2" charset="77"/>
              </a:rPr>
              <a:t>dá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žiakom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viac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premýšľanie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vyzve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žiakov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pýtať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čokoľvek</a:t>
            </a:r>
            <a:r>
              <a:rPr lang="en-GB" i="1" dirty="0">
                <a:effectLst/>
                <a:latin typeface="Livvic" pitchFamily="2" charset="77"/>
              </a:rPr>
              <a:t> k </a:t>
            </a:r>
            <a:r>
              <a:rPr lang="en-GB" i="1" dirty="0" err="1">
                <a:effectLst/>
                <a:latin typeface="Livvic" pitchFamily="2" charset="77"/>
              </a:rPr>
              <a:t>téme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vyhradzuje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právo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odpovedať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iba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tie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uzná</a:t>
            </a:r>
            <a:r>
              <a:rPr lang="en-GB" i="1" dirty="0">
                <a:effectLst/>
                <a:latin typeface="Livvic" pitchFamily="2" charset="77"/>
              </a:rPr>
              <a:t> za </a:t>
            </a:r>
            <a:r>
              <a:rPr lang="en-GB" i="1" dirty="0" err="1">
                <a:effectLst/>
                <a:latin typeface="Livvic" pitchFamily="2" charset="77"/>
              </a:rPr>
              <a:t>vhodné</a:t>
            </a:r>
            <a:r>
              <a:rPr lang="en-GB" i="1" dirty="0">
                <a:effectLst/>
                <a:latin typeface="Livvic" pitchFamily="2" charset="77"/>
              </a:rPr>
              <a:t>. Zo </a:t>
            </a:r>
            <a:r>
              <a:rPr lang="en-GB" i="1" dirty="0" err="1">
                <a:effectLst/>
                <a:latin typeface="Livvic" pitchFamily="2" charset="77"/>
              </a:rPr>
              <a:t>skúseností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vieme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pýtajú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osobné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vulgárne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nemal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cítiť</a:t>
            </a:r>
            <a:r>
              <a:rPr lang="en-GB" i="1" dirty="0">
                <a:effectLst/>
                <a:latin typeface="Livvic" pitchFamily="2" charset="77"/>
              </a:rPr>
              <a:t> pod </a:t>
            </a:r>
            <a:r>
              <a:rPr lang="en-GB" i="1" dirty="0" err="1">
                <a:effectLst/>
                <a:latin typeface="Livvic" pitchFamily="2" charset="77"/>
              </a:rPr>
              <a:t>tlakom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odpovedať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takéto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3394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Počas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nasledujúcich</a:t>
            </a:r>
            <a:r>
              <a:rPr lang="en-GB" i="1" dirty="0">
                <a:effectLst/>
                <a:latin typeface="Livvic" pitchFamily="2" charset="77"/>
              </a:rPr>
              <a:t> 90 </a:t>
            </a:r>
            <a:r>
              <a:rPr lang="en-GB" i="1" dirty="0" err="1">
                <a:effectLst/>
                <a:latin typeface="Livvic" pitchFamily="2" charset="77"/>
              </a:rPr>
              <a:t>minút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čakajú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tieto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bloky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Debata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zvykne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trvať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prvú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vyučovaciu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hodinu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zvyšok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teda</a:t>
            </a:r>
            <a:r>
              <a:rPr lang="en-GB" i="1" dirty="0">
                <a:effectLst/>
                <a:latin typeface="Livvic" pitchFamily="2" charset="77"/>
              </a:rPr>
              <a:t> bod 2 – 4 </a:t>
            </a:r>
            <a:r>
              <a:rPr lang="en-GB" i="1" dirty="0" err="1">
                <a:effectLst/>
                <a:latin typeface="Livvic" pitchFamily="2" charset="77"/>
              </a:rPr>
              <a:t>stihneme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druhej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vyučovacej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hodine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3820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Počas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debaty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úlohe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moderátora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teda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nebudem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zaujímať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akékoľvek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stanovisko</a:t>
            </a:r>
            <a:r>
              <a:rPr lang="en-GB" i="1" dirty="0">
                <a:effectLst/>
                <a:latin typeface="Livvic" pitchFamily="2" charset="77"/>
              </a:rPr>
              <a:t> k </a:t>
            </a:r>
            <a:r>
              <a:rPr lang="en-GB" i="1" dirty="0" err="1">
                <a:effectLst/>
                <a:latin typeface="Livvic" pitchFamily="2" charset="77"/>
              </a:rPr>
              <a:t>téme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Avšak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dopytovať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niečomu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nebudem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rozumieť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potrebujem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hlbšie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vysvetliť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4584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Za </a:t>
            </a:r>
            <a:r>
              <a:rPr lang="en-GB" i="1" dirty="0" err="1">
                <a:effectLst/>
                <a:latin typeface="Livvic" pitchFamily="2" charset="77"/>
              </a:rPr>
              <a:t>chvíľku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prečítate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nejaké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tvrdenia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budete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pred </a:t>
            </a:r>
            <a:r>
              <a:rPr lang="en-GB" i="1" dirty="0" err="1">
                <a:effectLst/>
                <a:latin typeface="Livvic" pitchFamily="2" charset="77"/>
              </a:rPr>
              <a:t>tabuľou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deliť</a:t>
            </a:r>
            <a:r>
              <a:rPr lang="en-GB" i="1" dirty="0">
                <a:effectLst/>
                <a:latin typeface="Livvic" pitchFamily="2" charset="77"/>
              </a:rPr>
              <a:t> do </a:t>
            </a:r>
            <a:r>
              <a:rPr lang="en-GB" i="1" dirty="0" err="1">
                <a:effectLst/>
                <a:latin typeface="Livvic" pitchFamily="2" charset="77"/>
              </a:rPr>
              <a:t>skupín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podľa</a:t>
            </a:r>
            <a:r>
              <a:rPr lang="en-GB" i="1" dirty="0">
                <a:effectLst/>
                <a:latin typeface="Livvic" pitchFamily="2" charset="77"/>
              </a:rPr>
              <a:t> toho, </a:t>
            </a:r>
            <a:r>
              <a:rPr lang="en-GB" i="1" dirty="0" err="1">
                <a:effectLst/>
                <a:latin typeface="Livvic" pitchFamily="2" charset="77"/>
              </a:rPr>
              <a:t>či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tvrdením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súhlasíte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. Ak 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debatky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zmenili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názor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jednoducho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prejsť</a:t>
            </a:r>
            <a:r>
              <a:rPr lang="en-GB" i="1" dirty="0">
                <a:effectLst/>
                <a:latin typeface="Livvic" pitchFamily="2" charset="77"/>
              </a:rPr>
              <a:t> do </a:t>
            </a:r>
            <a:r>
              <a:rPr lang="en-GB" i="1" dirty="0" err="1">
                <a:effectLst/>
                <a:latin typeface="Livvic" pitchFamily="2" charset="77"/>
              </a:rPr>
              <a:t>opačnej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skupinky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Vždy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nechám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nejaký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to, aby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svoje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postoje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premysleli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zapísali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pretože</a:t>
            </a:r>
            <a:r>
              <a:rPr lang="en-GB" i="1" dirty="0">
                <a:effectLst/>
                <a:latin typeface="Livvic" pitchFamily="2" charset="77"/>
              </a:rPr>
              <a:t> o </a:t>
            </a:r>
            <a:r>
              <a:rPr lang="en-GB" i="1" dirty="0" err="1">
                <a:effectLst/>
                <a:latin typeface="Livvic" pitchFamily="2" charset="77"/>
              </a:rPr>
              <a:t>nich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hovoriť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spolužiakom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>
                <a:effectLst/>
                <a:latin typeface="Livvic" pitchFamily="2" charset="77"/>
              </a:rPr>
              <a:t>K </a:t>
            </a:r>
            <a:r>
              <a:rPr lang="en-GB" i="1" dirty="0" err="1">
                <a:effectLst/>
                <a:latin typeface="Livvic" pitchFamily="2" charset="77"/>
              </a:rPr>
              <a:t>tomu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debata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prebiehala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dobre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máme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niekoľko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pravidiel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i="1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prečíta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pravidlá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prezentácií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2055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l">
              <a:lnSpc>
                <a:spcPct val="100000"/>
              </a:lnSpc>
              <a:buAutoNum type="arabicPeriod"/>
            </a:pPr>
            <a:r>
              <a:rPr lang="en-GB" b="1" dirty="0" err="1">
                <a:effectLst/>
                <a:latin typeface="Livvic" pitchFamily="2" charset="77"/>
              </a:rPr>
              <a:t>Definuje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závislosť</a:t>
            </a:r>
            <a:br>
              <a:rPr lang="en-GB" b="1" dirty="0">
                <a:effectLst/>
                <a:latin typeface="Livvic" pitchFamily="2" charset="77"/>
              </a:rPr>
            </a:br>
            <a:endParaRPr lang="en-GB" dirty="0">
              <a:effectLst/>
              <a:latin typeface="Livvic SemiBold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Predtým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zatriedite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podľa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tvrdenia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tabuli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definujme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závislosť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Chce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niekto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opísať</a:t>
            </a:r>
            <a:r>
              <a:rPr lang="en-GB" i="1" dirty="0">
                <a:effectLst/>
                <a:latin typeface="Livvic" pitchFamily="2" charset="77"/>
              </a:rPr>
              <a:t>?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Definujú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závislosť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tomu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rozumejú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>
                <a:effectLst/>
                <a:latin typeface="Livvic" pitchFamily="2" charset="77"/>
              </a:rPr>
              <a:t>Ak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nikto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neprihlási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definíciu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závislosti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zhrnie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takto</a:t>
            </a:r>
            <a:r>
              <a:rPr lang="en-GB" i="1" dirty="0">
                <a:effectLst/>
                <a:latin typeface="Livvic" pitchFamily="2" charset="77"/>
              </a:rPr>
              <a:t>: 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endParaRPr lang="en-GB" b="1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dirty="0" err="1">
                <a:effectLst/>
                <a:latin typeface="Livvic" pitchFamily="2" charset="77"/>
              </a:rPr>
              <a:t>Definícia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závislosti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 SemiBold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dirty="0" err="1">
                <a:effectLst/>
                <a:latin typeface="Livvic Light" pitchFamily="2" charset="77"/>
              </a:rPr>
              <a:t>Závislosť</a:t>
            </a:r>
            <a:r>
              <a:rPr lang="en-GB" dirty="0">
                <a:effectLst/>
                <a:latin typeface="Livvic Light" pitchFamily="2" charset="77"/>
              </a:rPr>
              <a:t> je, </a:t>
            </a:r>
            <a:r>
              <a:rPr lang="en-GB" dirty="0" err="1">
                <a:effectLst/>
                <a:latin typeface="Livvic Light" pitchFamily="2" charset="77"/>
              </a:rPr>
              <a:t>keď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opakovane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robím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niečo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nutne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robiť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nemusím</a:t>
            </a:r>
            <a:r>
              <a:rPr lang="en-GB" dirty="0">
                <a:effectLst/>
                <a:latin typeface="Livvic Light" pitchFamily="2" charset="77"/>
              </a:rPr>
              <a:t>, ale </a:t>
            </a:r>
            <a:r>
              <a:rPr lang="en-GB" dirty="0" err="1">
                <a:effectLst/>
                <a:latin typeface="Livvic Light" pitchFamily="2" charset="77"/>
              </a:rPr>
              <a:t>mám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návyk</a:t>
            </a:r>
            <a:r>
              <a:rPr lang="en-GB" dirty="0">
                <a:effectLst/>
                <a:latin typeface="Livvic Light" pitchFamily="2" charset="77"/>
              </a:rPr>
              <a:t> to </a:t>
            </a:r>
            <a:r>
              <a:rPr lang="en-GB" dirty="0" err="1">
                <a:effectLst/>
                <a:latin typeface="Livvic Light" pitchFamily="2" charset="77"/>
              </a:rPr>
              <a:t>robiť</a:t>
            </a:r>
            <a:r>
              <a:rPr lang="en-GB" dirty="0">
                <a:effectLst/>
                <a:latin typeface="Livvic Light" pitchFamily="2" charset="77"/>
              </a:rPr>
              <a:t>, a to bez </a:t>
            </a:r>
            <a:r>
              <a:rPr lang="en-GB" dirty="0" err="1">
                <a:effectLst/>
                <a:latin typeface="Livvic Light" pitchFamily="2" charset="77"/>
              </a:rPr>
              <a:t>ohľadu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negatívne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dôsledky</a:t>
            </a:r>
            <a:r>
              <a:rPr lang="en-GB" dirty="0">
                <a:effectLst/>
                <a:latin typeface="Livvic Light" pitchFamily="2" charset="77"/>
              </a:rPr>
              <a:t>. Ak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pokúsim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prestať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cítim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fyzické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alebo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duševné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ťažkosti</a:t>
            </a:r>
            <a:r>
              <a:rPr lang="en-GB" dirty="0">
                <a:effectLst/>
                <a:latin typeface="Livvic Light" pitchFamily="2" charset="77"/>
              </a:rPr>
              <a:t>. </a:t>
            </a:r>
          </a:p>
          <a:p>
            <a:pPr algn="l">
              <a:lnSpc>
                <a:spcPct val="100000"/>
              </a:lnSpc>
            </a:pPr>
            <a:r>
              <a:rPr lang="en-GB" b="1" dirty="0" err="1">
                <a:effectLst/>
                <a:latin typeface="Livvic" pitchFamily="2" charset="77"/>
              </a:rPr>
              <a:t>Napríklad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dýchať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musím</a:t>
            </a:r>
            <a:r>
              <a:rPr lang="en-GB" dirty="0">
                <a:effectLst/>
                <a:latin typeface="Livvic Light" pitchFamily="2" charset="77"/>
              </a:rPr>
              <a:t>, a </a:t>
            </a:r>
            <a:r>
              <a:rPr lang="en-GB" dirty="0" err="1">
                <a:effectLst/>
                <a:latin typeface="Livvic Light" pitchFamily="2" charset="77"/>
              </a:rPr>
              <a:t>teda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dýchanie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nemôže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byť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závislosť</a:t>
            </a:r>
            <a:r>
              <a:rPr lang="en-GB" dirty="0">
                <a:effectLst/>
                <a:latin typeface="Livvic Light" pitchFamily="2" charset="77"/>
              </a:rPr>
              <a:t>. </a:t>
            </a:r>
            <a:r>
              <a:rPr lang="en-GB" dirty="0" err="1">
                <a:effectLst/>
                <a:latin typeface="Livvic Light" pitchFamily="2" charset="77"/>
              </a:rPr>
              <a:t>Zatiaľ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pitie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alkoholu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môže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byť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závislosť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pretože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alkohol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nepotrebujem</a:t>
            </a:r>
            <a:r>
              <a:rPr lang="en-GB" dirty="0">
                <a:effectLst/>
                <a:latin typeface="Livvic Light" pitchFamily="2" charset="77"/>
              </a:rPr>
              <a:t> k </a:t>
            </a:r>
            <a:r>
              <a:rPr lang="en-GB" dirty="0" err="1">
                <a:effectLst/>
                <a:latin typeface="Livvic Light" pitchFamily="2" charset="77"/>
              </a:rPr>
              <a:t>prežitu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avšak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viem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naň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vytvoriť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návyk</a:t>
            </a:r>
            <a:r>
              <a:rPr lang="en-GB" dirty="0">
                <a:effectLst/>
                <a:latin typeface="Livvic Light" pitchFamily="2" charset="77"/>
              </a:rPr>
              <a:t>. Ak by </a:t>
            </a:r>
            <a:r>
              <a:rPr lang="en-GB" dirty="0" err="1">
                <a:effectLst/>
                <a:latin typeface="Livvic Light" pitchFamily="2" charset="77"/>
              </a:rPr>
              <a:t>som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už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bol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závislý</a:t>
            </a:r>
            <a:r>
              <a:rPr lang="en-GB" dirty="0">
                <a:effectLst/>
                <a:latin typeface="Livvic Light" pitchFamily="2" charset="77"/>
              </a:rPr>
              <a:t> a </a:t>
            </a:r>
            <a:r>
              <a:rPr lang="en-GB" dirty="0" err="1">
                <a:effectLst/>
                <a:latin typeface="Livvic Light" pitchFamily="2" charset="77"/>
              </a:rPr>
              <a:t>pokúsim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prestať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cítil</a:t>
            </a:r>
            <a:r>
              <a:rPr lang="en-GB" dirty="0">
                <a:effectLst/>
                <a:latin typeface="Livvic Light" pitchFamily="2" charset="77"/>
              </a:rPr>
              <a:t> by </a:t>
            </a:r>
            <a:r>
              <a:rPr lang="en-GB" dirty="0" err="1">
                <a:effectLst/>
                <a:latin typeface="Livvic Light" pitchFamily="2" charset="77"/>
              </a:rPr>
              <a:t>som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fyzické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alebo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duševné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ťažkosti</a:t>
            </a:r>
            <a:r>
              <a:rPr lang="en-GB" dirty="0">
                <a:effectLst/>
                <a:latin typeface="Livvic Light" pitchFamily="2" charset="77"/>
              </a:rPr>
              <a:t>. </a:t>
            </a:r>
          </a:p>
          <a:p>
            <a:pPr algn="l">
              <a:lnSpc>
                <a:spcPct val="100000"/>
              </a:lnSpc>
            </a:pPr>
            <a:endParaRPr lang="en-GB" b="1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dirty="0">
                <a:effectLst/>
                <a:latin typeface="Livvic" pitchFamily="2" charset="77"/>
              </a:rPr>
              <a:t>2. </a:t>
            </a:r>
            <a:r>
              <a:rPr lang="en-GB" b="1" dirty="0" err="1">
                <a:effectLst/>
                <a:latin typeface="Livvic" pitchFamily="2" charset="77"/>
              </a:rPr>
              <a:t>Žiaci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zatriedia</a:t>
            </a:r>
            <a:endParaRPr lang="en-GB" dirty="0">
              <a:effectLst/>
              <a:latin typeface="Livvic SemiBold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Zatrieďte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podľa</a:t>
            </a:r>
            <a:r>
              <a:rPr lang="en-GB" i="1" dirty="0">
                <a:effectLst/>
                <a:latin typeface="Livvic" pitchFamily="2" charset="77"/>
              </a:rPr>
              <a:t> toho,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odpovedali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toto </a:t>
            </a:r>
            <a:r>
              <a:rPr lang="en-GB" i="1" dirty="0" err="1">
                <a:effectLst/>
                <a:latin typeface="Livvic" pitchFamily="2" charset="77"/>
              </a:rPr>
              <a:t>tvrdenie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dirty="0" err="1">
                <a:effectLst/>
                <a:latin typeface="Livvic Light" pitchFamily="2" charset="77"/>
              </a:rPr>
              <a:t>Tí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ktorí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cítia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niečom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závislí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urobia</a:t>
            </a:r>
            <a:r>
              <a:rPr lang="en-GB" dirty="0">
                <a:effectLst/>
                <a:latin typeface="Livvic Light" pitchFamily="2" charset="77"/>
              </a:rPr>
              <a:t> 1 </a:t>
            </a:r>
            <a:r>
              <a:rPr lang="en-GB" dirty="0" err="1">
                <a:effectLst/>
                <a:latin typeface="Livvic Light" pitchFamily="2" charset="77"/>
              </a:rPr>
              <a:t>skupinku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ľavej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strane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triedy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alebo</a:t>
            </a:r>
            <a:r>
              <a:rPr lang="en-GB" dirty="0">
                <a:effectLst/>
                <a:latin typeface="Livvic Light" pitchFamily="2" charset="77"/>
              </a:rPr>
              <a:t> tam, </a:t>
            </a:r>
            <a:r>
              <a:rPr lang="en-GB" dirty="0" err="1">
                <a:effectLst/>
                <a:latin typeface="Livvic Light" pitchFamily="2" charset="77"/>
              </a:rPr>
              <a:t>kde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ukazuje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slovo</a:t>
            </a:r>
            <a:r>
              <a:rPr lang="en-GB" dirty="0">
                <a:effectLst/>
                <a:latin typeface="Livvic Light" pitchFamily="2" charset="77"/>
              </a:rPr>
              <a:t> „</a:t>
            </a:r>
            <a:r>
              <a:rPr lang="en-GB" dirty="0" err="1">
                <a:effectLst/>
                <a:latin typeface="Livvic Light" pitchFamily="2" charset="77"/>
              </a:rPr>
              <a:t>áno</a:t>
            </a:r>
            <a:r>
              <a:rPr lang="en-GB" dirty="0">
                <a:effectLst/>
                <a:latin typeface="Livvic Light" pitchFamily="2" charset="77"/>
              </a:rPr>
              <a:t>“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prezentácií</a:t>
            </a:r>
            <a:r>
              <a:rPr lang="en-GB" dirty="0">
                <a:effectLst/>
                <a:latin typeface="Livvic Light" pitchFamily="2" charset="77"/>
              </a:rPr>
              <a:t>“ , </a:t>
            </a:r>
            <a:r>
              <a:rPr lang="en-GB" dirty="0" err="1">
                <a:effectLst/>
                <a:latin typeface="Livvic Light" pitchFamily="2" charset="77"/>
              </a:rPr>
              <a:t>zatiaľ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ktorí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necítia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závislí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urobia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opačnú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skupinku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napravo</a:t>
            </a:r>
            <a:r>
              <a:rPr lang="en-GB" dirty="0">
                <a:effectLst/>
                <a:latin typeface="Livvic Light" pitchFamily="2" charset="77"/>
              </a:rPr>
              <a:t>. </a:t>
            </a:r>
          </a:p>
          <a:p>
            <a:pPr algn="l">
              <a:lnSpc>
                <a:spcPct val="100000"/>
              </a:lnSpc>
            </a:pPr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spýta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žiakov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potrebujú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premyslenie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toho,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závislí</a:t>
            </a:r>
            <a:r>
              <a:rPr lang="en-GB" i="1" dirty="0">
                <a:effectLst/>
                <a:latin typeface="Livvic" pitchFamily="2" charset="77"/>
              </a:rPr>
              <a:t>. Ak </a:t>
            </a:r>
            <a:r>
              <a:rPr lang="en-GB" i="1" dirty="0" err="1">
                <a:effectLst/>
                <a:latin typeface="Livvic" pitchFamily="2" charset="77"/>
              </a:rPr>
              <a:t>odpovedia</a:t>
            </a:r>
            <a:r>
              <a:rPr lang="en-GB" i="1" dirty="0">
                <a:effectLst/>
                <a:latin typeface="Livvic" pitchFamily="2" charset="77"/>
              </a:rPr>
              <a:t> “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”, </a:t>
            </a:r>
            <a:r>
              <a:rPr lang="en-GB" i="1" dirty="0" err="1">
                <a:effectLst/>
                <a:latin typeface="Livvic" pitchFamily="2" charset="77"/>
              </a:rPr>
              <a:t>pokračuje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ďalej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Spravidla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vedia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reagovať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okamžite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nepotrebujú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endParaRPr lang="en-GB" dirty="0">
              <a:solidFill>
                <a:srgbClr val="1F9CBD"/>
              </a:solidFill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dirty="0">
                <a:effectLst/>
                <a:latin typeface="Livvic" pitchFamily="2" charset="77"/>
              </a:rPr>
              <a:t>3. </a:t>
            </a:r>
            <a:r>
              <a:rPr lang="en-GB" b="1" dirty="0" err="1">
                <a:effectLst/>
                <a:latin typeface="Livvic" pitchFamily="2" charset="77"/>
              </a:rPr>
              <a:t>Žiaci</a:t>
            </a:r>
            <a:r>
              <a:rPr lang="en-GB" b="1" dirty="0">
                <a:effectLst/>
                <a:latin typeface="Livvic" pitchFamily="2" charset="77"/>
              </a:rPr>
              <a:t> v ÁNO </a:t>
            </a:r>
            <a:r>
              <a:rPr lang="en-GB" b="1" dirty="0" err="1">
                <a:effectLst/>
                <a:latin typeface="Livvic" pitchFamily="2" charset="77"/>
              </a:rPr>
              <a:t>skupine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vyjadrujú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prví</a:t>
            </a:r>
            <a:endParaRPr lang="en-GB" dirty="0">
              <a:effectLst/>
              <a:latin typeface="Livvic SemiBold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Na </a:t>
            </a:r>
            <a:r>
              <a:rPr lang="en-GB" i="1" dirty="0" err="1">
                <a:effectLst/>
                <a:latin typeface="Livvic" pitchFamily="2" charset="77"/>
              </a:rPr>
              <a:t>čom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závislí</a:t>
            </a:r>
            <a:r>
              <a:rPr lang="en-GB" i="1" dirty="0">
                <a:effectLst/>
                <a:latin typeface="Livvic" pitchFamily="2" charset="77"/>
              </a:rPr>
              <a:t>? </a:t>
            </a:r>
            <a:r>
              <a:rPr lang="en-GB" i="1" dirty="0" err="1">
                <a:effectLst/>
                <a:latin typeface="Livvic" pitchFamily="2" charset="77"/>
              </a:rPr>
              <a:t>Môžete</a:t>
            </a:r>
            <a:r>
              <a:rPr lang="en-GB" i="1" dirty="0">
                <a:effectLst/>
                <a:latin typeface="Livvic" pitchFamily="2" charset="77"/>
              </a:rPr>
              <a:t> mi to </a:t>
            </a:r>
            <a:r>
              <a:rPr lang="en-GB" i="1" dirty="0" err="1">
                <a:effectLst/>
                <a:latin typeface="Livvic" pitchFamily="2" charset="77"/>
              </a:rPr>
              <a:t>vymenovať</a:t>
            </a:r>
            <a:r>
              <a:rPr lang="en-GB" i="1" dirty="0">
                <a:effectLst/>
                <a:latin typeface="Livvic" pitchFamily="2" charset="77"/>
              </a:rPr>
              <a:t>? 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začnú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menovať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svoje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závislosti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napríklad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cukor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nikotín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telefón</a:t>
            </a:r>
            <a:r>
              <a:rPr lang="en-GB" dirty="0">
                <a:effectLst/>
                <a:latin typeface="Livvic Light" pitchFamily="2" charset="77"/>
              </a:rPr>
              <a:t>, gambling, </a:t>
            </a:r>
            <a:r>
              <a:rPr lang="en-GB" dirty="0" err="1">
                <a:effectLst/>
                <a:latin typeface="Livvic Light" pitchFamily="2" charset="77"/>
              </a:rPr>
              <a:t>sociálne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siete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videohry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atď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>
                <a:effectLst/>
                <a:latin typeface="Livvic" pitchFamily="2" charset="77"/>
              </a:rPr>
              <a:t>Ak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hanbia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začne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menovať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tieto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závislosti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sám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poprosí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žiakov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zdvihli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ruku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vždy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keď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ich to </a:t>
            </a:r>
            <a:r>
              <a:rPr lang="en-GB" i="1" dirty="0" err="1">
                <a:effectLst/>
                <a:latin typeface="Livvic" pitchFamily="2" charset="77"/>
              </a:rPr>
              <a:t>týka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dirty="0" err="1">
                <a:effectLst/>
                <a:latin typeface="Livvic Light" pitchFamily="2" charset="77"/>
              </a:rPr>
              <a:t>Keďže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väčšina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žiakov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identifikuje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svoju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závislosť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telefóne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venuje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tejto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téme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detailnejšie</a:t>
            </a:r>
            <a:r>
              <a:rPr lang="en-GB" dirty="0">
                <a:effectLst/>
                <a:latin typeface="Livvic Light" pitchFamily="2" charset="77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Na </a:t>
            </a:r>
            <a:r>
              <a:rPr lang="en-GB" i="1" dirty="0" err="1">
                <a:effectLst/>
                <a:latin typeface="Livvic" pitchFamily="2" charset="77"/>
              </a:rPr>
              <a:t>čom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konkrétne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telefóne</a:t>
            </a:r>
            <a:r>
              <a:rPr lang="en-GB" i="1" dirty="0">
                <a:effectLst/>
                <a:latin typeface="Livvic" pitchFamily="2" charset="77"/>
              </a:rPr>
              <a:t>?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>
                <a:effectLst/>
                <a:latin typeface="Livvic Light" pitchFamily="2" charset="77"/>
              </a:rPr>
              <a:t>Na </a:t>
            </a:r>
            <a:r>
              <a:rPr lang="en-GB" dirty="0" err="1">
                <a:effectLst/>
                <a:latin typeface="Livvic Light" pitchFamily="2" charset="77"/>
              </a:rPr>
              <a:t>sociálnych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sieťach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rýchlo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závislými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sociálnych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sieťach</a:t>
            </a:r>
            <a:r>
              <a:rPr lang="en-GB" i="1" dirty="0">
                <a:effectLst/>
                <a:latin typeface="Livvic" pitchFamily="2" charset="77"/>
              </a:rPr>
              <a:t>? </a:t>
            </a:r>
            <a:r>
              <a:rPr lang="en-GB" i="1" dirty="0" err="1">
                <a:effectLst/>
                <a:latin typeface="Livvic" pitchFamily="2" charset="77"/>
              </a:rPr>
              <a:t>Zdvihnite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ruku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myslíte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do </a:t>
            </a:r>
            <a:r>
              <a:rPr lang="en-GB" i="1" dirty="0" err="1">
                <a:effectLst/>
                <a:latin typeface="Livvic" pitchFamily="2" charset="77"/>
              </a:rPr>
              <a:t>roka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odkedy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používate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Dvíhajú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ruku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podľa</a:t>
            </a:r>
            <a:r>
              <a:rPr lang="en-GB" dirty="0">
                <a:effectLst/>
                <a:latin typeface="Livvic Light" pitchFamily="2" charset="77"/>
              </a:rPr>
              <a:t> toho, </a:t>
            </a:r>
            <a:r>
              <a:rPr lang="en-GB" dirty="0" err="1">
                <a:effectLst/>
                <a:latin typeface="Livvic Light" pitchFamily="2" charset="77"/>
              </a:rPr>
              <a:t>ako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rýchlo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myslia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stali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závislými</a:t>
            </a:r>
            <a:endParaRPr lang="en-GB" dirty="0">
              <a:effectLst/>
              <a:latin typeface="Livvic Light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vyzerali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vaše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abstinenčné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príznaky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sociálne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prestali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používať</a:t>
            </a:r>
            <a:r>
              <a:rPr lang="en-GB" i="1" dirty="0">
                <a:effectLst/>
                <a:latin typeface="Livvic" pitchFamily="2" charset="77"/>
              </a:rPr>
              <a:t>? </a:t>
            </a:r>
            <a:r>
              <a:rPr lang="en-GB" i="1" dirty="0" err="1">
                <a:effectLst/>
                <a:latin typeface="Livvic" pitchFamily="2" charset="77"/>
              </a:rPr>
              <a:t>Odporúčaná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doba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skúšobnej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abstinencie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kedy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overujem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som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závislý</a:t>
            </a:r>
            <a:r>
              <a:rPr lang="en-GB" i="1" dirty="0">
                <a:effectLst/>
                <a:latin typeface="Livvic" pitchFamily="2" charset="77"/>
              </a:rPr>
              <a:t>, je 1 </a:t>
            </a:r>
            <a:r>
              <a:rPr lang="en-GB" i="1" dirty="0" err="1">
                <a:effectLst/>
                <a:latin typeface="Livvic" pitchFamily="2" charset="77"/>
              </a:rPr>
              <a:t>mesiac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Menujú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ako</a:t>
            </a:r>
            <a:r>
              <a:rPr lang="en-GB" dirty="0">
                <a:effectLst/>
                <a:latin typeface="Livvic Light" pitchFamily="2" charset="77"/>
              </a:rPr>
              <a:t> by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cítili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>
              <a:lnSpc>
                <a:spcPct val="100000"/>
              </a:lnSpc>
            </a:pPr>
            <a:br>
              <a:rPr lang="en-GB" dirty="0">
                <a:effectLst/>
                <a:latin typeface="Livvic Light" pitchFamily="2" charset="77"/>
              </a:rPr>
            </a:br>
            <a:endParaRPr lang="en-GB" dirty="0">
              <a:effectLst/>
              <a:latin typeface="Livvic Light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dirty="0">
                <a:effectLst/>
                <a:latin typeface="Livvic" pitchFamily="2" charset="77"/>
              </a:rPr>
              <a:t>4. </a:t>
            </a:r>
            <a:r>
              <a:rPr lang="en-GB" b="1" dirty="0" err="1">
                <a:effectLst/>
                <a:latin typeface="Livvic" pitchFamily="2" charset="77"/>
              </a:rPr>
              <a:t>Žiaci</a:t>
            </a:r>
            <a:r>
              <a:rPr lang="en-GB" b="1" dirty="0">
                <a:effectLst/>
                <a:latin typeface="Livvic" pitchFamily="2" charset="77"/>
              </a:rPr>
              <a:t> v „NIE“ </a:t>
            </a:r>
            <a:r>
              <a:rPr lang="en-GB" b="1" dirty="0" err="1">
                <a:effectLst/>
                <a:latin typeface="Livvic" pitchFamily="2" charset="77"/>
              </a:rPr>
              <a:t>skupine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 SemiBold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Ak </a:t>
            </a:r>
            <a:r>
              <a:rPr lang="en-GB" i="1" dirty="0" err="1">
                <a:effectLst/>
                <a:latin typeface="Livvic" pitchFamily="2" charset="77"/>
              </a:rPr>
              <a:t>stále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trváte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tom,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ničom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gratulujem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nech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darí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naďalej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Stále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skúste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urobiť</a:t>
            </a:r>
            <a:r>
              <a:rPr lang="en-GB" i="1" dirty="0">
                <a:effectLst/>
                <a:latin typeface="Livvic" pitchFamily="2" charset="77"/>
              </a:rPr>
              <a:t> test </a:t>
            </a:r>
            <a:r>
              <a:rPr lang="en-GB" i="1" dirty="0" err="1">
                <a:effectLst/>
                <a:latin typeface="Livvic" pitchFamily="2" charset="77"/>
              </a:rPr>
              <a:t>abstinencie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aspoň</a:t>
            </a:r>
            <a:r>
              <a:rPr lang="en-GB" i="1" dirty="0">
                <a:effectLst/>
                <a:latin typeface="Livvic" pitchFamily="2" charset="77"/>
              </a:rPr>
              <a:t> 1 </a:t>
            </a:r>
            <a:r>
              <a:rPr lang="en-GB" i="1" dirty="0" err="1">
                <a:effectLst/>
                <a:latin typeface="Livvic" pitchFamily="2" charset="77"/>
              </a:rPr>
              <a:t>mesiac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boli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istí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naozaj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závislí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dirty="0">
                <a:effectLst/>
                <a:latin typeface="Livvic" pitchFamily="2" charset="77"/>
              </a:rPr>
              <a:t>5. </a:t>
            </a:r>
            <a:r>
              <a:rPr lang="en-GB" b="1" dirty="0" err="1">
                <a:effectLst/>
                <a:latin typeface="Livvic" pitchFamily="2" charset="77"/>
              </a:rPr>
              <a:t>Zhrnutie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 SemiBold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Závislosť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byť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nejakej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látke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ktorú</a:t>
            </a:r>
            <a:r>
              <a:rPr lang="en-GB" i="1" dirty="0">
                <a:effectLst/>
                <a:latin typeface="Livvic" pitchFamily="2" charset="77"/>
              </a:rPr>
              <a:t> do </a:t>
            </a:r>
            <a:r>
              <a:rPr lang="en-GB" i="1" dirty="0" err="1">
                <a:effectLst/>
                <a:latin typeface="Livvic" pitchFamily="2" charset="77"/>
              </a:rPr>
              <a:t>tela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prijímame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napríklad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alkohol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cukor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nejakom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správaní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nám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príjemné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napríklad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prehliadanie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sociálnych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sietí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videohry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pozeranie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atď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Závislosť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vzniknúť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pomerne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rýchlo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do </a:t>
            </a:r>
            <a:r>
              <a:rPr lang="en-GB" i="1" dirty="0" err="1">
                <a:effectLst/>
                <a:latin typeface="Livvic" pitchFamily="2" charset="77"/>
              </a:rPr>
              <a:t>roka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abstinenčné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príznaky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byť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závažné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vymenovali</a:t>
            </a:r>
            <a:r>
              <a:rPr lang="en-GB" i="1" dirty="0">
                <a:effectLst/>
                <a:latin typeface="Livvic" pitchFamily="2" charset="77"/>
              </a:rPr>
              <a:t> (</a:t>
            </a:r>
            <a:r>
              <a:rPr lang="en-GB" i="1" dirty="0" err="1">
                <a:effectLst/>
                <a:latin typeface="Livvic" pitchFamily="2" charset="77"/>
              </a:rPr>
              <a:t>úzkosť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strach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depresívne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stavy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triaška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nespavosť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atď</a:t>
            </a:r>
            <a:r>
              <a:rPr lang="en-GB" i="1" dirty="0">
                <a:effectLst/>
                <a:latin typeface="Livvic" pitchFamily="2" charset="77"/>
              </a:rPr>
              <a:t>)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4787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1" dirty="0">
                <a:effectLst/>
                <a:latin typeface="Livvic" pitchFamily="2" charset="77"/>
              </a:rPr>
              <a:t>1. </a:t>
            </a:r>
            <a:r>
              <a:rPr lang="en-GB" b="1" dirty="0" err="1">
                <a:effectLst/>
                <a:latin typeface="Livvic" pitchFamily="2" charset="77"/>
              </a:rPr>
              <a:t>Žiaci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zatriedia</a:t>
            </a:r>
            <a:r>
              <a:rPr lang="en-GB" b="1" dirty="0">
                <a:effectLst/>
                <a:latin typeface="Livvic" pitchFamily="2" charset="77"/>
              </a:rPr>
              <a:t> </a:t>
            </a:r>
            <a:endParaRPr lang="en-GB" dirty="0">
              <a:effectLst/>
              <a:latin typeface="Livvic SemiBold" pitchFamily="2" charset="77"/>
            </a:endParaRPr>
          </a:p>
          <a:p>
            <a:pPr algn="l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Rozdeľte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podľa</a:t>
            </a:r>
            <a:r>
              <a:rPr lang="en-GB" i="1" dirty="0">
                <a:effectLst/>
                <a:latin typeface="Livvic" pitchFamily="2" charset="77"/>
              </a:rPr>
              <a:t> toho,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odpovedali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toto </a:t>
            </a:r>
            <a:r>
              <a:rPr lang="en-GB" i="1" dirty="0" err="1">
                <a:effectLst/>
                <a:latin typeface="Livvic" pitchFamily="2" charset="77"/>
              </a:rPr>
              <a:t>tvrdenie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Môžu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vytvoriť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až</a:t>
            </a:r>
            <a:r>
              <a:rPr lang="en-GB" i="1" dirty="0">
                <a:effectLst/>
                <a:latin typeface="Livvic" pitchFamily="2" charset="77"/>
              </a:rPr>
              <a:t> 3 </a:t>
            </a:r>
            <a:r>
              <a:rPr lang="en-GB" i="1" dirty="0" err="1">
                <a:effectLst/>
                <a:latin typeface="Livvic" pitchFamily="2" charset="77"/>
              </a:rPr>
              <a:t>skupiny</a:t>
            </a:r>
            <a:r>
              <a:rPr lang="en-GB" i="1" dirty="0">
                <a:effectLst/>
                <a:latin typeface="Livvic" pitchFamily="2" charset="77"/>
              </a:rPr>
              <a:t>. Ak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napadajú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iba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negatívne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vplyvy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idete</a:t>
            </a:r>
            <a:r>
              <a:rPr lang="en-GB" i="1" dirty="0">
                <a:effectLst/>
                <a:latin typeface="Livvic" pitchFamily="2" charset="77"/>
              </a:rPr>
              <a:t> do „</a:t>
            </a:r>
            <a:r>
              <a:rPr lang="en-GB" i="1" dirty="0" err="1">
                <a:effectLst/>
                <a:latin typeface="Livvic" pitchFamily="2" charset="77"/>
              </a:rPr>
              <a:t>negatívnej</a:t>
            </a:r>
            <a:r>
              <a:rPr lang="en-GB" i="1" dirty="0">
                <a:effectLst/>
                <a:latin typeface="Livvic" pitchFamily="2" charset="77"/>
              </a:rPr>
              <a:t>“ </a:t>
            </a:r>
            <a:r>
              <a:rPr lang="en-GB" i="1" dirty="0" err="1">
                <a:effectLst/>
                <a:latin typeface="Livvic" pitchFamily="2" charset="77"/>
              </a:rPr>
              <a:t>skupiny</a:t>
            </a:r>
            <a:r>
              <a:rPr lang="en-GB" i="1" dirty="0">
                <a:effectLst/>
                <a:latin typeface="Livvic" pitchFamily="2" charset="77"/>
              </a:rPr>
              <a:t>. Ak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napadajú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iba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pozitíva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idete</a:t>
            </a:r>
            <a:r>
              <a:rPr lang="en-GB" i="1" dirty="0">
                <a:effectLst/>
                <a:latin typeface="Livvic" pitchFamily="2" charset="77"/>
              </a:rPr>
              <a:t> do „</a:t>
            </a:r>
            <a:r>
              <a:rPr lang="en-GB" i="1" dirty="0" err="1">
                <a:effectLst/>
                <a:latin typeface="Livvic" pitchFamily="2" charset="77"/>
              </a:rPr>
              <a:t>pozitívnej</a:t>
            </a:r>
            <a:r>
              <a:rPr lang="en-GB" i="1" dirty="0">
                <a:effectLst/>
                <a:latin typeface="Livvic" pitchFamily="2" charset="77"/>
              </a:rPr>
              <a:t>” </a:t>
            </a:r>
            <a:r>
              <a:rPr lang="en-GB" i="1" dirty="0" err="1">
                <a:effectLst/>
                <a:latin typeface="Livvic" pitchFamily="2" charset="77"/>
              </a:rPr>
              <a:t>skupiny</a:t>
            </a:r>
            <a:r>
              <a:rPr lang="en-GB" i="1" dirty="0">
                <a:effectLst/>
                <a:latin typeface="Livvic" pitchFamily="2" charset="77"/>
              </a:rPr>
              <a:t>. Ak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napadajú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oboje</a:t>
            </a:r>
            <a:r>
              <a:rPr lang="en-GB" i="1" dirty="0">
                <a:effectLst/>
                <a:latin typeface="Livvic" pitchFamily="2" charset="77"/>
              </a:rPr>
              <a:t>;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negatíva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pozitíva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budete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skupinke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strede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triedy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Rozdelia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do </a:t>
            </a:r>
            <a:r>
              <a:rPr lang="en-GB" dirty="0" err="1">
                <a:effectLst/>
                <a:latin typeface="Livvic Light" pitchFamily="2" charset="77"/>
              </a:rPr>
              <a:t>skupín</a:t>
            </a:r>
            <a:r>
              <a:rPr lang="en-GB" dirty="0">
                <a:effectLst/>
                <a:latin typeface="Livvic Light" pitchFamily="2" charset="77"/>
              </a:rPr>
              <a:t>. </a:t>
            </a:r>
          </a:p>
          <a:p>
            <a:pPr algn="l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>
                <a:effectLst/>
                <a:latin typeface="Livvic" pitchFamily="2" charset="77"/>
              </a:rPr>
              <a:t>Ak je v </a:t>
            </a:r>
            <a:r>
              <a:rPr lang="en-GB" i="1" dirty="0" err="1">
                <a:effectLst/>
                <a:latin typeface="Livvic" pitchFamily="2" charset="77"/>
              </a:rPr>
              <a:t>jednej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viac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5-6 </a:t>
            </a:r>
            <a:r>
              <a:rPr lang="en-GB" i="1" dirty="0" err="1">
                <a:effectLst/>
                <a:latin typeface="Livvic" pitchFamily="2" charset="77"/>
              </a:rPr>
              <a:t>žiakov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ďalej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rozdelí</a:t>
            </a:r>
            <a:r>
              <a:rPr lang="en-GB" i="1" dirty="0">
                <a:effectLst/>
                <a:latin typeface="Livvic" pitchFamily="2" charset="77"/>
              </a:rPr>
              <a:t> do </a:t>
            </a:r>
            <a:r>
              <a:rPr lang="en-GB" i="1" dirty="0" err="1">
                <a:effectLst/>
                <a:latin typeface="Livvic" pitchFamily="2" charset="77"/>
              </a:rPr>
              <a:t>menších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podskupín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čiže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napríklad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je v „</a:t>
            </a:r>
            <a:r>
              <a:rPr lang="en-GB" i="1" dirty="0" err="1">
                <a:effectLst/>
                <a:latin typeface="Livvic" pitchFamily="2" charset="77"/>
              </a:rPr>
              <a:t>negatívnej</a:t>
            </a:r>
            <a:r>
              <a:rPr lang="en-GB" i="1" dirty="0">
                <a:effectLst/>
                <a:latin typeface="Livvic" pitchFamily="2" charset="77"/>
              </a:rPr>
              <a:t>“ </a:t>
            </a:r>
            <a:r>
              <a:rPr lang="en-GB" i="1" dirty="0" err="1">
                <a:effectLst/>
                <a:latin typeface="Livvic" pitchFamily="2" charset="77"/>
              </a:rPr>
              <a:t>skupinke</a:t>
            </a:r>
            <a:r>
              <a:rPr lang="en-GB" i="1" dirty="0">
                <a:effectLst/>
                <a:latin typeface="Livvic" pitchFamily="2" charset="77"/>
              </a:rPr>
              <a:t> 12 </a:t>
            </a:r>
            <a:r>
              <a:rPr lang="en-GB" i="1" dirty="0" err="1">
                <a:effectLst/>
                <a:latin typeface="Livvic" pitchFamily="2" charset="77"/>
              </a:rPr>
              <a:t>žiakov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rozdelí</a:t>
            </a:r>
            <a:r>
              <a:rPr lang="en-GB" i="1" dirty="0">
                <a:effectLst/>
                <a:latin typeface="Livvic" pitchFamily="2" charset="77"/>
              </a:rPr>
              <a:t> do </a:t>
            </a:r>
            <a:r>
              <a:rPr lang="en-GB" i="1" dirty="0" err="1">
                <a:effectLst/>
                <a:latin typeface="Livvic" pitchFamily="2" charset="77"/>
              </a:rPr>
              <a:t>dvoch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menších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podskupín</a:t>
            </a:r>
            <a:r>
              <a:rPr lang="en-GB" i="1" dirty="0">
                <a:effectLst/>
                <a:latin typeface="Livvic" pitchFamily="2" charset="77"/>
              </a:rPr>
              <a:t> po 6 </a:t>
            </a:r>
            <a:r>
              <a:rPr lang="en-GB" i="1" dirty="0" err="1">
                <a:effectLst/>
                <a:latin typeface="Livvic" pitchFamily="2" charset="77"/>
              </a:rPr>
              <a:t>žiakov</a:t>
            </a:r>
            <a:r>
              <a:rPr lang="en-GB" i="1" dirty="0">
                <a:effectLst/>
                <a:latin typeface="Livvic" pitchFamily="2" charset="77"/>
              </a:rPr>
              <a:t>. Obe </a:t>
            </a:r>
            <a:r>
              <a:rPr lang="en-GB" i="1" dirty="0" err="1">
                <a:effectLst/>
                <a:latin typeface="Livvic" pitchFamily="2" charset="77"/>
              </a:rPr>
              <a:t>podskupinky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ostávajú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strane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triedy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šípka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ukazuje</a:t>
            </a:r>
            <a:r>
              <a:rPr lang="en-GB" i="1" dirty="0">
                <a:effectLst/>
                <a:latin typeface="Livvic" pitchFamily="2" charset="77"/>
              </a:rPr>
              <a:t> “</a:t>
            </a:r>
            <a:r>
              <a:rPr lang="en-GB" i="1" dirty="0" err="1">
                <a:effectLst/>
                <a:latin typeface="Livvic" pitchFamily="2" charset="77"/>
              </a:rPr>
              <a:t>negatívne</a:t>
            </a:r>
            <a:r>
              <a:rPr lang="en-GB" i="1" dirty="0">
                <a:effectLst/>
                <a:latin typeface="Livvic" pitchFamily="2" charset="77"/>
              </a:rPr>
              <a:t>”. 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každej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skupinke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papieriky</a:t>
            </a:r>
            <a:r>
              <a:rPr lang="en-GB" dirty="0">
                <a:effectLst/>
                <a:latin typeface="Livvic Light" pitchFamily="2" charset="77"/>
              </a:rPr>
              <a:t>, aby </a:t>
            </a:r>
            <a:r>
              <a:rPr lang="en-GB" dirty="0" err="1">
                <a:effectLst/>
                <a:latin typeface="Livvic Light" pitchFamily="2" charset="77"/>
              </a:rPr>
              <a:t>spísali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všetko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im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napadne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podľa</a:t>
            </a:r>
            <a:r>
              <a:rPr lang="en-GB" dirty="0">
                <a:effectLst/>
                <a:latin typeface="Livvic Light" pitchFamily="2" charset="77"/>
              </a:rPr>
              <a:t> toho, v </a:t>
            </a:r>
            <a:r>
              <a:rPr lang="en-GB" dirty="0" err="1">
                <a:effectLst/>
                <a:latin typeface="Livvic Light" pitchFamily="2" charset="77"/>
              </a:rPr>
              <a:t>ktorej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skupinke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nachádzajú</a:t>
            </a:r>
            <a:r>
              <a:rPr lang="en-GB" dirty="0">
                <a:effectLst/>
                <a:latin typeface="Livvic Light" pitchFamily="2" charset="77"/>
              </a:rPr>
              <a:t>. </a:t>
            </a:r>
          </a:p>
          <a:p>
            <a:pPr algn="l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Máte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cca</a:t>
            </a:r>
            <a:r>
              <a:rPr lang="en-GB" i="1" dirty="0">
                <a:effectLst/>
                <a:latin typeface="Livvic" pitchFamily="2" charset="77"/>
              </a:rPr>
              <a:t> 5 </a:t>
            </a:r>
            <a:r>
              <a:rPr lang="en-GB" i="1" dirty="0" err="1">
                <a:effectLst/>
                <a:latin typeface="Livvic" pitchFamily="2" charset="77"/>
              </a:rPr>
              <a:t>minút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to, aby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zapísali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všetko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napadne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Negatívna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skupinka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zapisuje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všetky</a:t>
            </a:r>
            <a:r>
              <a:rPr lang="en-GB" i="1" dirty="0">
                <a:effectLst/>
                <a:latin typeface="Livvic" pitchFamily="2" charset="77"/>
              </a:rPr>
              <a:t> “</a:t>
            </a:r>
            <a:r>
              <a:rPr lang="en-GB" i="1" dirty="0" err="1">
                <a:effectLst/>
                <a:latin typeface="Livvic" pitchFamily="2" charset="77"/>
              </a:rPr>
              <a:t>negatíva</a:t>
            </a:r>
            <a:r>
              <a:rPr lang="en-GB" i="1" dirty="0">
                <a:effectLst/>
                <a:latin typeface="Livvic" pitchFamily="2" charset="77"/>
              </a:rPr>
              <a:t>”,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napadnú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v „</a:t>
            </a:r>
            <a:r>
              <a:rPr lang="en-GB" i="1" dirty="0" err="1">
                <a:effectLst/>
                <a:latin typeface="Livvic" pitchFamily="2" charset="77"/>
              </a:rPr>
              <a:t>oboje</a:t>
            </a:r>
            <a:r>
              <a:rPr lang="en-GB" i="1" dirty="0">
                <a:effectLst/>
                <a:latin typeface="Livvic" pitchFamily="2" charset="77"/>
              </a:rPr>
              <a:t>“ </a:t>
            </a:r>
            <a:r>
              <a:rPr lang="en-GB" i="1" dirty="0" err="1">
                <a:effectLst/>
                <a:latin typeface="Livvic" pitchFamily="2" charset="77"/>
              </a:rPr>
              <a:t>skupinke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spíšu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negatíva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pozitíva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endParaRPr lang="en-GB" b="1" dirty="0">
              <a:effectLst/>
              <a:latin typeface="Livvic" pitchFamily="2" charset="77"/>
            </a:endParaRPr>
          </a:p>
          <a:p>
            <a:pPr algn="l"/>
            <a:r>
              <a:rPr lang="en-GB" b="1" dirty="0">
                <a:effectLst/>
                <a:latin typeface="Livvic" pitchFamily="2" charset="77"/>
              </a:rPr>
              <a:t>2. </a:t>
            </a:r>
            <a:r>
              <a:rPr lang="en-GB" b="1" dirty="0" err="1">
                <a:effectLst/>
                <a:latin typeface="Livvic" pitchFamily="2" charset="77"/>
              </a:rPr>
              <a:t>Najprv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zaznejú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všetky</a:t>
            </a:r>
            <a:r>
              <a:rPr lang="en-GB" b="1" dirty="0">
                <a:effectLst/>
                <a:latin typeface="Livvic" pitchFamily="2" charset="77"/>
              </a:rPr>
              <a:t> “</a:t>
            </a:r>
            <a:r>
              <a:rPr lang="en-GB" b="1" dirty="0" err="1">
                <a:effectLst/>
                <a:latin typeface="Livvic" pitchFamily="2" charset="77"/>
              </a:rPr>
              <a:t>negatíva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pornografie</a:t>
            </a:r>
            <a:r>
              <a:rPr lang="en-GB" b="1" dirty="0">
                <a:effectLst/>
                <a:latin typeface="Livvic" pitchFamily="2" charset="77"/>
              </a:rPr>
              <a:t>”</a:t>
            </a:r>
            <a:endParaRPr lang="en-GB" dirty="0">
              <a:effectLst/>
              <a:latin typeface="Livvic SemiBold" pitchFamily="2" charset="77"/>
            </a:endParaRPr>
          </a:p>
          <a:p>
            <a:pPr algn="l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Skupinka</a:t>
            </a:r>
            <a:r>
              <a:rPr lang="en-GB" i="1" dirty="0">
                <a:effectLst/>
                <a:latin typeface="Livvic" pitchFamily="2" charset="77"/>
              </a:rPr>
              <a:t> v “</a:t>
            </a:r>
            <a:r>
              <a:rPr lang="en-GB" i="1" dirty="0" err="1">
                <a:effectLst/>
                <a:latin typeface="Livvic" pitchFamily="2" charset="77"/>
              </a:rPr>
              <a:t>negatívach</a:t>
            </a:r>
            <a:r>
              <a:rPr lang="en-GB" i="1" dirty="0">
                <a:effectLst/>
                <a:latin typeface="Livvic" pitchFamily="2" charset="77"/>
              </a:rPr>
              <a:t>” </a:t>
            </a:r>
            <a:r>
              <a:rPr lang="en-GB" i="1" dirty="0" err="1">
                <a:effectLst/>
                <a:latin typeface="Livvic" pitchFamily="2" charset="77"/>
              </a:rPr>
              <a:t>prečítajte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prosím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postupne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svojim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spolužiakom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zapísali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Čítajte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pomaly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sme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dopytovať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niečo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jasné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>
                <a:effectLst/>
                <a:latin typeface="Livvic Light" pitchFamily="2" charset="77"/>
              </a:rPr>
              <a:t>“</a:t>
            </a:r>
            <a:r>
              <a:rPr lang="en-GB" dirty="0" err="1">
                <a:effectLst/>
                <a:latin typeface="Livvic Light" pitchFamily="2" charset="77"/>
              </a:rPr>
              <a:t>Negatívna</a:t>
            </a:r>
            <a:r>
              <a:rPr lang="en-GB" dirty="0">
                <a:effectLst/>
                <a:latin typeface="Livvic Light" pitchFamily="2" charset="77"/>
              </a:rPr>
              <a:t>” </a:t>
            </a:r>
            <a:r>
              <a:rPr lang="en-GB" dirty="0" err="1">
                <a:effectLst/>
                <a:latin typeface="Livvic Light" pitchFamily="2" charset="77"/>
              </a:rPr>
              <a:t>skupinka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postupne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číta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všetky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negatíva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potom</a:t>
            </a:r>
            <a:r>
              <a:rPr lang="en-GB" dirty="0">
                <a:effectLst/>
                <a:latin typeface="Livvic Light" pitchFamily="2" charset="77"/>
              </a:rPr>
              <a:t> ich </a:t>
            </a:r>
            <a:r>
              <a:rPr lang="en-GB" dirty="0" err="1">
                <a:effectLst/>
                <a:latin typeface="Livvic Light" pitchFamily="2" charset="77"/>
              </a:rPr>
              <a:t>čítajú</a:t>
            </a:r>
            <a:r>
              <a:rPr lang="en-GB" dirty="0">
                <a:effectLst/>
                <a:latin typeface="Livvic Light" pitchFamily="2" charset="77"/>
              </a:rPr>
              <a:t> v “</a:t>
            </a:r>
            <a:r>
              <a:rPr lang="en-GB" dirty="0" err="1">
                <a:effectLst/>
                <a:latin typeface="Livvic Light" pitchFamily="2" charset="77"/>
              </a:rPr>
              <a:t>oboje</a:t>
            </a:r>
            <a:r>
              <a:rPr lang="en-GB" dirty="0">
                <a:effectLst/>
                <a:latin typeface="Livvic Light" pitchFamily="2" charset="77"/>
              </a:rPr>
              <a:t>” </a:t>
            </a:r>
            <a:r>
              <a:rPr lang="en-GB" dirty="0" err="1">
                <a:effectLst/>
                <a:latin typeface="Livvic Light" pitchFamily="2" charset="77"/>
              </a:rPr>
              <a:t>skupinke</a:t>
            </a:r>
            <a:r>
              <a:rPr lang="en-GB" dirty="0">
                <a:effectLst/>
                <a:latin typeface="Livvic Light" pitchFamily="2" charset="77"/>
              </a:rPr>
              <a:t>. </a:t>
            </a:r>
            <a:r>
              <a:rPr lang="en-GB" dirty="0" err="1">
                <a:effectLst/>
                <a:latin typeface="Livvic Light" pitchFamily="2" charset="77"/>
              </a:rPr>
              <a:t>Kedykoľvek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niekto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chce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dopytovať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to, </a:t>
            </a:r>
            <a:r>
              <a:rPr lang="en-GB" dirty="0" err="1">
                <a:effectLst/>
                <a:latin typeface="Livvic Light" pitchFamily="2" charset="77"/>
              </a:rPr>
              <a:t>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odznelo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urobí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priestor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otázku</a:t>
            </a:r>
            <a:r>
              <a:rPr lang="en-GB" dirty="0">
                <a:effectLst/>
                <a:latin typeface="Livvic Light" pitchFamily="2" charset="77"/>
              </a:rPr>
              <a:t>/</a:t>
            </a:r>
            <a:r>
              <a:rPr lang="en-GB" dirty="0" err="1">
                <a:effectLst/>
                <a:latin typeface="Livvic Light" pitchFamily="2" charset="77"/>
              </a:rPr>
              <a:t>odpoveď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 err="1">
                <a:effectLst/>
                <a:latin typeface="Livvic" pitchFamily="2" charset="77"/>
              </a:rPr>
              <a:t>Môže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stať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menovať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rovnaké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negatíva</a:t>
            </a:r>
            <a:r>
              <a:rPr lang="en-GB" i="1" dirty="0">
                <a:effectLst/>
                <a:latin typeface="Livvic" pitchFamily="2" charset="77"/>
              </a:rPr>
              <a:t>. Aby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ušetril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negatíva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zbytočne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neopakovali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vyzvať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žiakov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vždy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dopĺňali</a:t>
            </a:r>
            <a:r>
              <a:rPr lang="en-GB" i="1" dirty="0">
                <a:effectLst/>
                <a:latin typeface="Livvic" pitchFamily="2" charset="77"/>
              </a:rPr>
              <a:t> to,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doposiaľ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nebolo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vymenované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i="1" dirty="0" err="1">
                <a:effectLst/>
                <a:latin typeface="Livvic" pitchFamily="2" charset="77"/>
              </a:rPr>
              <a:t>Príklad</a:t>
            </a:r>
            <a:r>
              <a:rPr lang="en-GB" i="1" dirty="0"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prvá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skupinka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spomenie</a:t>
            </a:r>
            <a:r>
              <a:rPr lang="en-GB" i="1" dirty="0">
                <a:effectLst/>
                <a:latin typeface="Livvic" pitchFamily="2" charset="77"/>
              </a:rPr>
              <a:t> „</a:t>
            </a:r>
            <a:r>
              <a:rPr lang="en-GB" i="1" dirty="0" err="1">
                <a:effectLst/>
                <a:latin typeface="Livvic" pitchFamily="2" charset="77"/>
              </a:rPr>
              <a:t>depresiu</a:t>
            </a:r>
            <a:r>
              <a:rPr lang="en-GB" i="1" dirty="0">
                <a:effectLst/>
                <a:latin typeface="Livvic" pitchFamily="2" charset="77"/>
              </a:rPr>
              <a:t>“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negatívum</a:t>
            </a:r>
            <a:r>
              <a:rPr lang="en-GB" i="1" dirty="0">
                <a:effectLst/>
                <a:latin typeface="Livvic" pitchFamily="2" charset="77"/>
              </a:rPr>
              <a:t>, ale to </a:t>
            </a:r>
            <a:r>
              <a:rPr lang="en-GB" i="1" dirty="0" err="1">
                <a:effectLst/>
                <a:latin typeface="Livvic" pitchFamily="2" charset="77"/>
              </a:rPr>
              <a:t>isté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poznačila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druhá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skupinka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„</a:t>
            </a:r>
            <a:r>
              <a:rPr lang="en-GB" i="1" dirty="0" err="1">
                <a:effectLst/>
                <a:latin typeface="Livvic" pitchFamily="2" charset="77"/>
              </a:rPr>
              <a:t>depresiu</a:t>
            </a:r>
            <a:r>
              <a:rPr lang="en-GB" i="1" dirty="0">
                <a:effectLst/>
                <a:latin typeface="Livvic" pitchFamily="2" charset="77"/>
              </a:rPr>
              <a:t>“ </a:t>
            </a:r>
            <a:r>
              <a:rPr lang="en-GB" i="1" dirty="0" err="1">
                <a:effectLst/>
                <a:latin typeface="Livvic" pitchFamily="2" charset="77"/>
              </a:rPr>
              <a:t>preskočia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doplnia</a:t>
            </a:r>
            <a:r>
              <a:rPr lang="en-GB" i="1" dirty="0">
                <a:effectLst/>
                <a:latin typeface="Livvic" pitchFamily="2" charset="77"/>
              </a:rPr>
              <a:t> to,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prvú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nenapadlo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endParaRPr lang="en-GB" b="1" dirty="0">
              <a:effectLst/>
              <a:latin typeface="Livvic" pitchFamily="2" charset="77"/>
            </a:endParaRPr>
          </a:p>
          <a:p>
            <a:pPr algn="l"/>
            <a:r>
              <a:rPr lang="en-GB" b="1" dirty="0">
                <a:effectLst/>
                <a:latin typeface="Livvic" pitchFamily="2" charset="77"/>
              </a:rPr>
              <a:t>3. </a:t>
            </a:r>
            <a:r>
              <a:rPr lang="en-GB" b="1" dirty="0" err="1">
                <a:effectLst/>
                <a:latin typeface="Livvic" pitchFamily="2" charset="77"/>
              </a:rPr>
              <a:t>Potom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zaznejú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všetky</a:t>
            </a:r>
            <a:r>
              <a:rPr lang="en-GB" b="1" dirty="0">
                <a:effectLst/>
                <a:latin typeface="Livvic" pitchFamily="2" charset="77"/>
              </a:rPr>
              <a:t> “</a:t>
            </a:r>
            <a:r>
              <a:rPr lang="en-GB" b="1" dirty="0" err="1">
                <a:effectLst/>
                <a:latin typeface="Livvic" pitchFamily="2" charset="77"/>
              </a:rPr>
              <a:t>pozitíva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pornografie</a:t>
            </a:r>
            <a:r>
              <a:rPr lang="en-GB" b="1" dirty="0">
                <a:effectLst/>
                <a:latin typeface="Livvic" pitchFamily="2" charset="77"/>
              </a:rPr>
              <a:t>”</a:t>
            </a:r>
            <a:endParaRPr lang="en-GB" dirty="0">
              <a:effectLst/>
              <a:latin typeface="Livvic SemiBold" pitchFamily="2" charset="77"/>
            </a:endParaRPr>
          </a:p>
          <a:p>
            <a:pPr algn="l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Teraz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prišiel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to, aby </a:t>
            </a:r>
            <a:r>
              <a:rPr lang="en-GB" i="1" dirty="0" err="1">
                <a:effectLst/>
                <a:latin typeface="Livvic" pitchFamily="2" charset="77"/>
              </a:rPr>
              <a:t>zazneli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pozitívne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vplyvy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v “</a:t>
            </a:r>
            <a:r>
              <a:rPr lang="en-GB" i="1" dirty="0" err="1">
                <a:effectLst/>
                <a:latin typeface="Livvic" pitchFamily="2" charset="77"/>
              </a:rPr>
              <a:t>oboje</a:t>
            </a:r>
            <a:r>
              <a:rPr lang="en-GB" i="1" dirty="0">
                <a:effectLst/>
                <a:latin typeface="Livvic" pitchFamily="2" charset="77"/>
              </a:rPr>
              <a:t>” </a:t>
            </a:r>
            <a:r>
              <a:rPr lang="en-GB" i="1" dirty="0" err="1">
                <a:effectLst/>
                <a:latin typeface="Livvic" pitchFamily="2" charset="77"/>
              </a:rPr>
              <a:t>skupinke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postupne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pomaly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prečítajte</a:t>
            </a:r>
            <a:r>
              <a:rPr lang="en-GB" i="1" dirty="0">
                <a:effectLst/>
                <a:latin typeface="Livvic" pitchFamily="2" charset="77"/>
              </a:rPr>
              <a:t> “</a:t>
            </a:r>
            <a:r>
              <a:rPr lang="en-GB" i="1" dirty="0" err="1">
                <a:effectLst/>
                <a:latin typeface="Livvic" pitchFamily="2" charset="77"/>
              </a:rPr>
              <a:t>pozitíva</a:t>
            </a:r>
            <a:r>
              <a:rPr lang="en-GB" i="1" dirty="0">
                <a:effectLst/>
                <a:latin typeface="Livvic" pitchFamily="2" charset="77"/>
              </a:rPr>
              <a:t>,“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zaznačili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>
                <a:effectLst/>
                <a:latin typeface="Livvic Light" pitchFamily="2" charset="77"/>
              </a:rPr>
              <a:t>Po </a:t>
            </a:r>
            <a:r>
              <a:rPr lang="en-GB" dirty="0" err="1">
                <a:effectLst/>
                <a:latin typeface="Livvic Light" pitchFamily="2" charset="77"/>
              </a:rPr>
              <a:t>každom</a:t>
            </a:r>
            <a:r>
              <a:rPr lang="en-GB" dirty="0">
                <a:effectLst/>
                <a:latin typeface="Livvic Light" pitchFamily="2" charset="77"/>
              </a:rPr>
              <a:t> „</a:t>
            </a:r>
            <a:r>
              <a:rPr lang="en-GB" dirty="0" err="1">
                <a:effectLst/>
                <a:latin typeface="Livvic Light" pitchFamily="2" charset="77"/>
              </a:rPr>
              <a:t>pozitíve</a:t>
            </a:r>
            <a:r>
              <a:rPr lang="en-GB" dirty="0">
                <a:effectLst/>
                <a:latin typeface="Livvic Light" pitchFamily="2" charset="77"/>
              </a:rPr>
              <a:t>“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vyzve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zvyšok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triedy</a:t>
            </a:r>
            <a:r>
              <a:rPr lang="en-GB" dirty="0">
                <a:effectLst/>
                <a:latin typeface="Livvic Light" pitchFamily="2" charset="77"/>
              </a:rPr>
              <a:t>, aby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vyjadrili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či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súhlasia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či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chcú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oponovať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alebo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o tom </a:t>
            </a:r>
            <a:r>
              <a:rPr lang="en-GB" dirty="0" err="1">
                <a:effectLst/>
                <a:latin typeface="Livvic Light" pitchFamily="2" charset="77"/>
              </a:rPr>
              <a:t>myslia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alebo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či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majú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nejaké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doplňujúce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otázky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/>
            <a:r>
              <a:rPr lang="en-GB" dirty="0">
                <a:effectLst/>
                <a:latin typeface="Livvic Light" pitchFamily="2" charset="77"/>
              </a:rPr>
              <a:t>Ak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niekto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zatriedil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stranu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kde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šípka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ukazuje</a:t>
            </a:r>
            <a:r>
              <a:rPr lang="en-GB" dirty="0">
                <a:effectLst/>
                <a:latin typeface="Livvic Light" pitchFamily="2" charset="77"/>
              </a:rPr>
              <a:t> “</a:t>
            </a:r>
            <a:r>
              <a:rPr lang="en-GB" dirty="0" err="1">
                <a:effectLst/>
                <a:latin typeface="Livvic Light" pitchFamily="2" charset="77"/>
              </a:rPr>
              <a:t>pozitívne</a:t>
            </a:r>
            <a:r>
              <a:rPr lang="en-GB" dirty="0">
                <a:effectLst/>
                <a:latin typeface="Livvic Light" pitchFamily="2" charset="77"/>
              </a:rPr>
              <a:t>”, </a:t>
            </a:r>
            <a:r>
              <a:rPr lang="en-GB" dirty="0" err="1">
                <a:effectLst/>
                <a:latin typeface="Livvic Light" pitchFamily="2" charset="77"/>
              </a:rPr>
              <a:t>teraz</a:t>
            </a:r>
            <a:r>
              <a:rPr lang="en-GB" dirty="0">
                <a:effectLst/>
                <a:latin typeface="Livvic Light" pitchFamily="2" charset="77"/>
              </a:rPr>
              <a:t> je </a:t>
            </a:r>
            <a:r>
              <a:rPr lang="en-GB" dirty="0" err="1">
                <a:effectLst/>
                <a:latin typeface="Livvic Light" pitchFamily="2" charset="77"/>
              </a:rPr>
              <a:t>čas</a:t>
            </a:r>
            <a:r>
              <a:rPr lang="en-GB" dirty="0">
                <a:effectLst/>
                <a:latin typeface="Livvic Light" pitchFamily="2" charset="77"/>
              </a:rPr>
              <a:t>, aby </a:t>
            </a:r>
            <a:r>
              <a:rPr lang="en-GB" dirty="0" err="1">
                <a:effectLst/>
                <a:latin typeface="Livvic Light" pitchFamily="2" charset="77"/>
              </a:rPr>
              <a:t>vymenovali</a:t>
            </a:r>
            <a:r>
              <a:rPr lang="en-GB" dirty="0">
                <a:effectLst/>
                <a:latin typeface="Livvic Light" pitchFamily="2" charset="77"/>
              </a:rPr>
              <a:t> to, </a:t>
            </a:r>
            <a:r>
              <a:rPr lang="en-GB" dirty="0" err="1">
                <a:effectLst/>
                <a:latin typeface="Livvic Light" pitchFamily="2" charset="77"/>
              </a:rPr>
              <a:t>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zaznačili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/>
            <a:endParaRPr lang="en-GB" b="1" dirty="0">
              <a:effectLst/>
              <a:latin typeface="Livvic" pitchFamily="2" charset="77"/>
            </a:endParaRPr>
          </a:p>
          <a:p>
            <a:pPr algn="l"/>
            <a:r>
              <a:rPr lang="en-GB" b="1" dirty="0">
                <a:effectLst/>
                <a:latin typeface="Livvic" pitchFamily="2" charset="77"/>
              </a:rPr>
              <a:t>4. </a:t>
            </a:r>
            <a:r>
              <a:rPr lang="en-GB" b="1" dirty="0" err="1">
                <a:effectLst/>
                <a:latin typeface="Livvic" pitchFamily="2" charset="77"/>
              </a:rPr>
              <a:t>Zhrnutie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 SemiBold" pitchFamily="2" charset="77"/>
            </a:endParaRPr>
          </a:p>
          <a:p>
            <a:pPr algn="l"/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vedia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spravidla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vymenovať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oveľa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viac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negatív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ako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pozitív</a:t>
            </a:r>
            <a:r>
              <a:rPr lang="en-GB" dirty="0">
                <a:effectLst/>
                <a:latin typeface="Livvic Light" pitchFamily="2" charset="77"/>
              </a:rPr>
              <a:t>.  </a:t>
            </a:r>
          </a:p>
          <a:p>
            <a:pPr algn="l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Negatívnych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vplyvov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vedeli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vymenovať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zatiaľ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tých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pozitívnych</a:t>
            </a:r>
            <a:r>
              <a:rPr lang="en-GB" i="1" dirty="0">
                <a:effectLst/>
                <a:latin typeface="Livvic" pitchFamily="2" charset="77"/>
              </a:rPr>
              <a:t> bolo </a:t>
            </a:r>
            <a:r>
              <a:rPr lang="en-GB" i="1" dirty="0" err="1">
                <a:effectLst/>
                <a:latin typeface="Livvic" pitchFamily="2" charset="77"/>
              </a:rPr>
              <a:t>menej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br>
              <a:rPr lang="en-GB" i="1" dirty="0">
                <a:effectLst/>
                <a:latin typeface="Livvic" pitchFamily="2" charset="77"/>
              </a:rPr>
            </a:br>
            <a:r>
              <a:rPr lang="en-GB" i="1" dirty="0">
                <a:effectLst/>
                <a:latin typeface="Livvic" pitchFamily="2" charset="77"/>
              </a:rPr>
              <a:t>K </a:t>
            </a:r>
            <a:r>
              <a:rPr lang="en-GB" i="1" dirty="0" err="1">
                <a:effectLst/>
                <a:latin typeface="Livvic" pitchFamily="2" charset="77"/>
              </a:rPr>
              <a:t>pornografii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ľudia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opakovane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vracajú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stávajú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závislými</a:t>
            </a:r>
            <a:r>
              <a:rPr lang="en-GB" i="1" dirty="0">
                <a:effectLst/>
                <a:latin typeface="Livvic" pitchFamily="2" charset="77"/>
              </a:rPr>
              <a:t> a to </a:t>
            </a:r>
            <a:r>
              <a:rPr lang="en-GB" i="1" dirty="0" err="1">
                <a:effectLst/>
                <a:latin typeface="Livvic" pitchFamily="2" charset="77"/>
              </a:rPr>
              <a:t>napriek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tomu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dobre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vedia</a:t>
            </a:r>
            <a:r>
              <a:rPr lang="en-GB" i="1" dirty="0">
                <a:effectLst/>
                <a:latin typeface="Livvic" pitchFamily="2" charset="77"/>
              </a:rPr>
              <a:t> o </a:t>
            </a:r>
            <a:r>
              <a:rPr lang="en-GB" i="1" dirty="0" err="1">
                <a:effectLst/>
                <a:latin typeface="Livvic" pitchFamily="2" charset="77"/>
              </a:rPr>
              <a:t>negatívach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Dá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vysvetliť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tým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pornografia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naozaj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lakavá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ťažko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odoláva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Prečo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vysvetlíme</a:t>
            </a:r>
            <a:r>
              <a:rPr lang="en-GB" i="1" dirty="0">
                <a:effectLst/>
                <a:latin typeface="Livvic" pitchFamily="2" charset="77"/>
              </a:rPr>
              <a:t> o </a:t>
            </a:r>
            <a:r>
              <a:rPr lang="en-GB" i="1" dirty="0" err="1">
                <a:effectLst/>
                <a:latin typeface="Livvic" pitchFamily="2" charset="77"/>
              </a:rPr>
              <a:t>chvíľu</a:t>
            </a:r>
            <a:r>
              <a:rPr lang="en-GB" i="1" dirty="0">
                <a:effectLst/>
                <a:latin typeface="Livvic" pitchFamily="2" charset="77"/>
              </a:rPr>
              <a:t>, v </a:t>
            </a:r>
            <a:r>
              <a:rPr lang="en-GB" i="1" dirty="0" err="1">
                <a:effectLst/>
                <a:latin typeface="Livvic" pitchFamily="2" charset="77"/>
              </a:rPr>
              <a:t>druhej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polovici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programu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>
              <a:lnSpc>
                <a:spcPct val="150000"/>
              </a:lnSpc>
            </a:pPr>
            <a:endParaRPr lang="sk-SK" baseline="0" dirty="0">
              <a:latin typeface="Arial" charset="0"/>
              <a:ea typeface="MS Gothic" charset="-128"/>
              <a:cs typeface="MS Gothic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2471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1" dirty="0">
                <a:effectLst/>
                <a:latin typeface="Livvic" pitchFamily="2" charset="77"/>
              </a:rPr>
              <a:t>1. </a:t>
            </a:r>
            <a:r>
              <a:rPr lang="en-GB" b="1" dirty="0" err="1">
                <a:effectLst/>
                <a:latin typeface="Livvic" pitchFamily="2" charset="77"/>
              </a:rPr>
              <a:t>Žiaci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zatriedia</a:t>
            </a:r>
            <a:r>
              <a:rPr lang="en-GB" b="1" dirty="0">
                <a:effectLst/>
                <a:latin typeface="Livvic" pitchFamily="2" charset="77"/>
              </a:rPr>
              <a:t> </a:t>
            </a:r>
            <a:endParaRPr lang="en-GB" dirty="0">
              <a:effectLst/>
              <a:latin typeface="Livvic SemiBold" pitchFamily="2" charset="77"/>
            </a:endParaRPr>
          </a:p>
          <a:p>
            <a:pPr algn="l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Tu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zatriediť</a:t>
            </a:r>
            <a:r>
              <a:rPr lang="en-GB" i="1" dirty="0">
                <a:effectLst/>
                <a:latin typeface="Livvic" pitchFamily="2" charset="77"/>
              </a:rPr>
              <a:t> do 2 </a:t>
            </a:r>
            <a:r>
              <a:rPr lang="en-GB" i="1" dirty="0" err="1">
                <a:effectLst/>
                <a:latin typeface="Livvic" pitchFamily="2" charset="77"/>
              </a:rPr>
              <a:t>skupín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podľa</a:t>
            </a:r>
            <a:r>
              <a:rPr lang="en-GB" i="1" dirty="0">
                <a:effectLst/>
                <a:latin typeface="Livvic" pitchFamily="2" charset="77"/>
              </a:rPr>
              <a:t> toho,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odpovedali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toto </a:t>
            </a:r>
            <a:r>
              <a:rPr lang="en-GB" i="1" dirty="0" err="1">
                <a:effectLst/>
                <a:latin typeface="Livvic" pitchFamily="2" charset="77"/>
              </a:rPr>
              <a:t>tvrdenie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rozdá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každej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skupinke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papierik</a:t>
            </a:r>
            <a:r>
              <a:rPr lang="en-GB" dirty="0">
                <a:effectLst/>
                <a:latin typeface="Livvic Light" pitchFamily="2" charset="77"/>
              </a:rPr>
              <a:t>, aby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zapísali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všetky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argumenty</a:t>
            </a:r>
            <a:r>
              <a:rPr lang="en-GB" dirty="0">
                <a:effectLst/>
                <a:latin typeface="Livvic Light" pitchFamily="2" charset="77"/>
              </a:rPr>
              <a:t> a </a:t>
            </a:r>
            <a:r>
              <a:rPr lang="en-GB" dirty="0" err="1">
                <a:effectLst/>
                <a:latin typeface="Livvic Light" pitchFamily="2" charset="77"/>
              </a:rPr>
              <a:t>dôvody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prečo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sledovanie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pornografie</a:t>
            </a:r>
            <a:r>
              <a:rPr lang="en-GB" dirty="0">
                <a:effectLst/>
                <a:latin typeface="Livvic Light" pitchFamily="2" charset="77"/>
              </a:rPr>
              <a:t> je/</a:t>
            </a:r>
            <a:r>
              <a:rPr lang="en-GB" dirty="0" err="1">
                <a:effectLst/>
                <a:latin typeface="Livvic Light" pitchFamily="2" charset="77"/>
              </a:rPr>
              <a:t>nie</a:t>
            </a:r>
            <a:r>
              <a:rPr lang="en-GB" dirty="0">
                <a:effectLst/>
                <a:latin typeface="Livvic Light" pitchFamily="2" charset="77"/>
              </a:rPr>
              <a:t> je forma </a:t>
            </a:r>
            <a:r>
              <a:rPr lang="en-GB" dirty="0" err="1">
                <a:effectLst/>
                <a:latin typeface="Livvic Light" pitchFamily="2" charset="77"/>
              </a:rPr>
              <a:t>nevery</a:t>
            </a:r>
            <a:r>
              <a:rPr lang="en-GB" dirty="0">
                <a:effectLst/>
                <a:latin typeface="Livvic Light" pitchFamily="2" charset="77"/>
              </a:rPr>
              <a:t>. </a:t>
            </a:r>
            <a:r>
              <a:rPr lang="en-GB" dirty="0" err="1">
                <a:effectLst/>
                <a:latin typeface="Livvic Light" pitchFamily="2" charset="77"/>
              </a:rPr>
              <a:t>Dá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im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cca</a:t>
            </a:r>
            <a:r>
              <a:rPr lang="en-GB" dirty="0">
                <a:effectLst/>
                <a:latin typeface="Livvic Light" pitchFamily="2" charset="77"/>
              </a:rPr>
              <a:t> 5 </a:t>
            </a:r>
            <a:r>
              <a:rPr lang="en-GB" dirty="0" err="1">
                <a:effectLst/>
                <a:latin typeface="Livvic Light" pitchFamily="2" charset="77"/>
              </a:rPr>
              <a:t>minút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zapisovanie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/>
            <a:r>
              <a:rPr lang="en-GB" b="1" i="1" dirty="0">
                <a:effectLst/>
                <a:latin typeface="Livvic" pitchFamily="2" charset="77"/>
              </a:rPr>
              <a:t>Tip:</a:t>
            </a:r>
            <a:r>
              <a:rPr lang="en-GB" i="1" dirty="0">
                <a:effectLst/>
                <a:latin typeface="Livvic" pitchFamily="2" charset="77"/>
              </a:rPr>
              <a:t> Ak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nevedia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zatriediť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trvajú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tom,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ostávajú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niekde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strede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vyzve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dobre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počúvali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argumenty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spolužiakov</a:t>
            </a:r>
            <a:r>
              <a:rPr lang="en-GB" i="1" dirty="0">
                <a:effectLst/>
                <a:latin typeface="Livvic" pitchFamily="2" charset="77"/>
              </a:rPr>
              <a:t>, a aby </a:t>
            </a:r>
            <a:r>
              <a:rPr lang="en-GB" i="1" dirty="0" err="1">
                <a:effectLst/>
                <a:latin typeface="Livvic" pitchFamily="2" charset="77"/>
              </a:rPr>
              <a:t>postupne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prešli</a:t>
            </a:r>
            <a:r>
              <a:rPr lang="en-GB" i="1" dirty="0">
                <a:effectLst/>
                <a:latin typeface="Livvic" pitchFamily="2" charset="77"/>
              </a:rPr>
              <a:t> do „</a:t>
            </a:r>
            <a:r>
              <a:rPr lang="en-GB" i="1" dirty="0" err="1">
                <a:effectLst/>
                <a:latin typeface="Livvic" pitchFamily="2" charset="77"/>
              </a:rPr>
              <a:t>áno</a:t>
            </a:r>
            <a:r>
              <a:rPr lang="en-GB" i="1" dirty="0">
                <a:effectLst/>
                <a:latin typeface="Livvic" pitchFamily="2" charset="77"/>
              </a:rPr>
              <a:t>“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„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” </a:t>
            </a:r>
            <a:r>
              <a:rPr lang="en-GB" i="1" dirty="0" err="1">
                <a:effectLst/>
                <a:latin typeface="Livvic" pitchFamily="2" charset="77"/>
              </a:rPr>
              <a:t>skupinky</a:t>
            </a:r>
            <a:r>
              <a:rPr lang="en-GB" i="1" dirty="0">
                <a:effectLst/>
                <a:latin typeface="Livvic" pitchFamily="2" charset="77"/>
              </a:rPr>
              <a:t>. Ak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tohoto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bloku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ostanú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strede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nechá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vysvetliť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prečo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nevedia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rozhodnúť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znejú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argumenty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endParaRPr lang="en-GB" b="1" dirty="0">
              <a:effectLst/>
              <a:latin typeface="Livvic" pitchFamily="2" charset="77"/>
            </a:endParaRPr>
          </a:p>
          <a:p>
            <a:pPr algn="l"/>
            <a:r>
              <a:rPr lang="en-GB" b="1" dirty="0">
                <a:effectLst/>
                <a:latin typeface="Livvic" pitchFamily="2" charset="77"/>
              </a:rPr>
              <a:t>2. </a:t>
            </a:r>
            <a:r>
              <a:rPr lang="en-GB" b="1" dirty="0" err="1">
                <a:effectLst/>
                <a:latin typeface="Livvic" pitchFamily="2" charset="77"/>
              </a:rPr>
              <a:t>Žiaci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vyjadrujú</a:t>
            </a:r>
            <a:endParaRPr lang="en-GB" dirty="0">
              <a:effectLst/>
              <a:latin typeface="Livvic SemiBold" pitchFamily="2" charset="77"/>
            </a:endParaRPr>
          </a:p>
          <a:p>
            <a:pPr algn="l"/>
            <a:r>
              <a:rPr lang="en-GB" dirty="0" err="1">
                <a:effectLst/>
                <a:latin typeface="Livvic Light" pitchFamily="2" charset="77"/>
              </a:rPr>
              <a:t>Početnejšia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skupinka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vždy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začína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ako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prvá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Väčšia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skupinka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začínate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</a:t>
            </a:r>
            <a:r>
              <a:rPr lang="en-GB" i="1" dirty="0">
                <a:effectLst/>
                <a:latin typeface="Livvic" pitchFamily="2" charset="77"/>
              </a:rPr>
              <a:t>,  </a:t>
            </a:r>
            <a:r>
              <a:rPr lang="en-GB" i="1" dirty="0" err="1">
                <a:effectLst/>
                <a:latin typeface="Livvic" pitchFamily="2" charset="77"/>
              </a:rPr>
              <a:t>prečítajte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poznačili</a:t>
            </a:r>
            <a:r>
              <a:rPr lang="en-GB" i="1" dirty="0">
                <a:effectLst/>
                <a:latin typeface="Livvic" pitchFamily="2" charset="77"/>
              </a:rPr>
              <a:t>. Tak,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doteraz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čítajte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svoje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argumenty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pomaly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postupne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sme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dopytovať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oponovať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čítajú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poznačili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>
                <a:effectLst/>
                <a:latin typeface="Livvic" pitchFamily="2" charset="77"/>
              </a:rPr>
              <a:t>Ak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jednej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skupinke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1-2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spýta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potrebujú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pomôcť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argumentami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br>
              <a:rPr lang="en-GB" i="1" dirty="0">
                <a:effectLst/>
                <a:latin typeface="Livvic" pitchFamily="2" charset="77"/>
              </a:rPr>
            </a:br>
            <a:r>
              <a:rPr lang="en-GB" i="1" dirty="0" err="1">
                <a:effectLst/>
                <a:latin typeface="Livvic" pitchFamily="2" charset="77"/>
              </a:rPr>
              <a:t>Niektorí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úplne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sebavedome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keď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sami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pomoc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odmietnu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Niektorí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plachí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vtedy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pomôcť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o to </a:t>
            </a:r>
            <a:r>
              <a:rPr lang="en-GB" i="1" dirty="0" err="1">
                <a:effectLst/>
                <a:latin typeface="Livvic" pitchFamily="2" charset="77"/>
              </a:rPr>
              <a:t>stoja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Žiakom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povie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niečo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zmysle</a:t>
            </a:r>
            <a:r>
              <a:rPr lang="en-GB" i="1" dirty="0">
                <a:effectLst/>
                <a:latin typeface="Livvic" pitchFamily="2" charset="77"/>
              </a:rPr>
              <a:t>: “</a:t>
            </a:r>
            <a:r>
              <a:rPr lang="en-GB" i="1" dirty="0" err="1">
                <a:effectLst/>
                <a:latin typeface="Livvic" pitchFamily="2" charset="77"/>
              </a:rPr>
              <a:t>týmto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dvom</a:t>
            </a:r>
            <a:r>
              <a:rPr lang="en-GB" i="1" dirty="0">
                <a:effectLst/>
                <a:latin typeface="Livvic" pitchFamily="2" charset="77"/>
              </a:rPr>
              <a:t> idem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chvíľku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pomôcť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lebo</a:t>
            </a:r>
            <a:r>
              <a:rPr lang="en-GB" i="1" dirty="0">
                <a:effectLst/>
                <a:latin typeface="Livvic" pitchFamily="2" charset="77"/>
              </a:rPr>
              <a:t> je ich </a:t>
            </a:r>
            <a:r>
              <a:rPr lang="en-GB" i="1" dirty="0" err="1">
                <a:effectLst/>
                <a:latin typeface="Livvic" pitchFamily="2" charset="77"/>
              </a:rPr>
              <a:t>naozaj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málo</a:t>
            </a:r>
            <a:r>
              <a:rPr lang="en-GB" i="1" dirty="0">
                <a:effectLst/>
                <a:latin typeface="Livvic" pitchFamily="2" charset="77"/>
              </a:rPr>
              <a:t>.”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>
                <a:effectLst/>
                <a:latin typeface="Livvic" pitchFamily="2" charset="77"/>
              </a:rPr>
              <a:t>Ak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vytvorí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jedna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napríkad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všetci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myslia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pornografia</a:t>
            </a:r>
            <a:r>
              <a:rPr lang="en-GB" i="1" dirty="0">
                <a:effectLst/>
                <a:latin typeface="Livvic" pitchFamily="2" charset="77"/>
              </a:rPr>
              <a:t> je forma </a:t>
            </a:r>
            <a:r>
              <a:rPr lang="en-GB" i="1" dirty="0" err="1">
                <a:effectLst/>
                <a:latin typeface="Livvic" pitchFamily="2" charset="77"/>
              </a:rPr>
              <a:t>nevery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zastupuje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názor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opačnej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skupiny</a:t>
            </a:r>
            <a:r>
              <a:rPr lang="en-GB" i="1" dirty="0">
                <a:effectLst/>
                <a:latin typeface="Livvic" pitchFamily="2" charset="77"/>
              </a:rPr>
              <a:t>. Pre </a:t>
            </a:r>
            <a:r>
              <a:rPr lang="en-GB" i="1" dirty="0" err="1">
                <a:effectLst/>
                <a:latin typeface="Livvic" pitchFamily="2" charset="77"/>
              </a:rPr>
              <a:t>tento</a:t>
            </a:r>
            <a:r>
              <a:rPr lang="en-GB" i="1" dirty="0">
                <a:effectLst/>
                <a:latin typeface="Livvic" pitchFamily="2" charset="77"/>
              </a:rPr>
              <a:t> moment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moderátor</a:t>
            </a:r>
            <a:r>
              <a:rPr lang="en-GB" i="1" dirty="0">
                <a:effectLst/>
                <a:latin typeface="Livvic" pitchFamily="2" charset="77"/>
              </a:rPr>
              <a:t>, ale </a:t>
            </a:r>
            <a:r>
              <a:rPr lang="en-GB" i="1" dirty="0" err="1">
                <a:effectLst/>
                <a:latin typeface="Livvic" pitchFamily="2" charset="77"/>
              </a:rPr>
              <a:t>hrá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rolu</a:t>
            </a:r>
            <a:r>
              <a:rPr lang="en-GB" i="1" dirty="0">
                <a:effectLst/>
                <a:latin typeface="Livvic" pitchFamily="2" charset="77"/>
              </a:rPr>
              <a:t> “</a:t>
            </a:r>
            <a:r>
              <a:rPr lang="en-GB" i="1" dirty="0" err="1">
                <a:effectLst/>
                <a:latin typeface="Livvic" pitchFamily="2" charset="77"/>
              </a:rPr>
              <a:t>diablovho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advokáta</a:t>
            </a:r>
            <a:r>
              <a:rPr lang="en-GB" i="1" dirty="0">
                <a:effectLst/>
                <a:latin typeface="Livvic" pitchFamily="2" charset="77"/>
              </a:rPr>
              <a:t>”.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>
                <a:effectLst/>
                <a:latin typeface="Livvic" pitchFamily="2" charset="77"/>
              </a:rPr>
              <a:t>Ak </a:t>
            </a:r>
            <a:r>
              <a:rPr lang="en-GB" i="1" dirty="0" err="1">
                <a:effectLst/>
                <a:latin typeface="Livvic" pitchFamily="2" charset="77"/>
              </a:rPr>
              <a:t>nezaznie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argumentov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nejak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zaseknutí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hanbia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doplňujúce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nevera</a:t>
            </a:r>
            <a:r>
              <a:rPr lang="en-GB" i="1" dirty="0">
                <a:effectLst/>
                <a:latin typeface="Livvic" pitchFamily="2" charset="77"/>
              </a:rPr>
              <a:t>? 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i="1" dirty="0">
                <a:effectLst/>
                <a:latin typeface="Livvic" pitchFamily="2" charset="77"/>
              </a:rPr>
              <a:t>Je </a:t>
            </a:r>
            <a:r>
              <a:rPr lang="en-GB" i="1" dirty="0" err="1">
                <a:effectLst/>
                <a:latin typeface="Livvic" pitchFamily="2" charset="77"/>
              </a:rPr>
              <a:t>nevera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iba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fyzický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kontakt</a:t>
            </a:r>
            <a:r>
              <a:rPr lang="en-GB" i="1" dirty="0">
                <a:effectLst/>
                <a:latin typeface="Livvic" pitchFamily="2" charset="77"/>
              </a:rPr>
              <a:t>?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i="1" dirty="0">
                <a:effectLst/>
                <a:latin typeface="Livvic" pitchFamily="2" charset="77"/>
              </a:rPr>
              <a:t>Je sexting </a:t>
            </a:r>
            <a:r>
              <a:rPr lang="en-GB" i="1" dirty="0" err="1">
                <a:effectLst/>
                <a:latin typeface="Livvic" pitchFamily="2" charset="77"/>
              </a:rPr>
              <a:t>nevera</a:t>
            </a:r>
            <a:r>
              <a:rPr lang="en-GB" i="1" dirty="0">
                <a:effectLst/>
                <a:latin typeface="Livvic" pitchFamily="2" charset="77"/>
              </a:rPr>
              <a:t>?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i="1" dirty="0">
                <a:effectLst/>
                <a:latin typeface="Livvic" pitchFamily="2" charset="77"/>
              </a:rPr>
              <a:t>Je </a:t>
            </a:r>
            <a:r>
              <a:rPr lang="en-GB" i="1" dirty="0" err="1">
                <a:effectLst/>
                <a:latin typeface="Livvic" pitchFamily="2" charset="77"/>
              </a:rPr>
              <a:t>zaľúbenie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nevera</a:t>
            </a:r>
            <a:r>
              <a:rPr lang="en-GB" i="1" dirty="0">
                <a:effectLst/>
                <a:latin typeface="Livvic" pitchFamily="2" charset="77"/>
              </a:rPr>
              <a:t>?</a:t>
            </a:r>
            <a:br>
              <a:rPr lang="en-GB" dirty="0">
                <a:effectLst/>
                <a:latin typeface="Livvic Light" pitchFamily="2" charset="77"/>
              </a:rPr>
            </a:br>
            <a:endParaRPr lang="en-GB" dirty="0">
              <a:effectLst/>
              <a:latin typeface="Livvic Light" pitchFamily="2" charset="77"/>
            </a:endParaRPr>
          </a:p>
          <a:p>
            <a:pPr algn="l"/>
            <a:r>
              <a:rPr lang="en-GB" b="1" dirty="0" err="1">
                <a:effectLst/>
                <a:latin typeface="Livvic" pitchFamily="2" charset="77"/>
              </a:rPr>
              <a:t>Definícia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nevery</a:t>
            </a:r>
            <a:r>
              <a:rPr lang="en-GB" b="1" dirty="0"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Nevera</a:t>
            </a:r>
            <a:r>
              <a:rPr lang="en-GB" dirty="0">
                <a:effectLst/>
                <a:latin typeface="Livvic Light" pitchFamily="2" charset="77"/>
              </a:rPr>
              <a:t> je </a:t>
            </a:r>
            <a:r>
              <a:rPr lang="en-GB" dirty="0" err="1">
                <a:effectLst/>
                <a:latin typeface="Livvic Light" pitchFamily="2" charset="77"/>
              </a:rPr>
              <a:t>akékoľvek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správanie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ktoré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porušuje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dohodu</a:t>
            </a:r>
            <a:r>
              <a:rPr lang="en-GB" dirty="0">
                <a:effectLst/>
                <a:latin typeface="Livvic Light" pitchFamily="2" charset="77"/>
              </a:rPr>
              <a:t> o </a:t>
            </a:r>
            <a:r>
              <a:rPr lang="en-GB" dirty="0" err="1">
                <a:effectLst/>
                <a:latin typeface="Livvic Light" pitchFamily="2" charset="77"/>
              </a:rPr>
              <a:t>romantickej</a:t>
            </a:r>
            <a:r>
              <a:rPr lang="en-GB" dirty="0">
                <a:effectLst/>
                <a:latin typeface="Livvic Light" pitchFamily="2" charset="77"/>
              </a:rPr>
              <a:t>/</a:t>
            </a:r>
            <a:r>
              <a:rPr lang="en-GB" dirty="0" err="1">
                <a:effectLst/>
                <a:latin typeface="Livvic Light" pitchFamily="2" charset="77"/>
              </a:rPr>
              <a:t>sexuálnej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výlučnosti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páru</a:t>
            </a:r>
            <a:r>
              <a:rPr lang="en-GB" dirty="0">
                <a:effectLst/>
                <a:latin typeface="Livvic Light" pitchFamily="2" charset="77"/>
              </a:rPr>
              <a:t>. </a:t>
            </a:r>
            <a:r>
              <a:rPr lang="en-GB" dirty="0" err="1">
                <a:effectLst/>
                <a:latin typeface="Livvic Light" pitchFamily="2" charset="77"/>
              </a:rPr>
              <a:t>Môže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viesť</a:t>
            </a:r>
            <a:r>
              <a:rPr lang="en-GB" dirty="0">
                <a:effectLst/>
                <a:latin typeface="Livvic Light" pitchFamily="2" charset="77"/>
              </a:rPr>
              <a:t> k </a:t>
            </a:r>
            <a:r>
              <a:rPr lang="en-GB" dirty="0" err="1">
                <a:effectLst/>
                <a:latin typeface="Livvic Light" pitchFamily="2" charset="77"/>
              </a:rPr>
              <a:t>strate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dôvery</a:t>
            </a:r>
            <a:r>
              <a:rPr lang="en-GB" dirty="0">
                <a:effectLst/>
                <a:latin typeface="Livvic Light" pitchFamily="2" charset="77"/>
              </a:rPr>
              <a:t> a </a:t>
            </a:r>
            <a:r>
              <a:rPr lang="en-GB" dirty="0" err="1">
                <a:effectLst/>
                <a:latin typeface="Livvic Light" pitchFamily="2" charset="77"/>
              </a:rPr>
              <a:t>pocitu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bezpečia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l"/>
            <a:r>
              <a:rPr lang="en-GB" b="1" dirty="0">
                <a:effectLst/>
                <a:latin typeface="Livvic" pitchFamily="2" charset="77"/>
              </a:rPr>
              <a:t>3. </a:t>
            </a:r>
            <a:r>
              <a:rPr lang="en-GB" b="1" dirty="0" err="1">
                <a:effectLst/>
                <a:latin typeface="Livvic" pitchFamily="2" charset="77"/>
              </a:rPr>
              <a:t>Zhrnutie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 SemiBold" pitchFamily="2" charset="77"/>
            </a:endParaRPr>
          </a:p>
          <a:p>
            <a:pPr algn="l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Pre </a:t>
            </a:r>
            <a:r>
              <a:rPr lang="en-GB" i="1" dirty="0" err="1">
                <a:effectLst/>
                <a:latin typeface="Livvic" pitchFamily="2" charset="77"/>
              </a:rPr>
              <a:t>niekoho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pozeranie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pornografie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úplne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jasná</a:t>
            </a:r>
            <a:r>
              <a:rPr lang="en-GB" i="1" dirty="0">
                <a:effectLst/>
                <a:latin typeface="Livvic" pitchFamily="2" charset="77"/>
              </a:rPr>
              <a:t> forma </a:t>
            </a:r>
            <a:r>
              <a:rPr lang="en-GB" i="1" dirty="0" err="1">
                <a:effectLst/>
                <a:latin typeface="Livvic" pitchFamily="2" charset="77"/>
              </a:rPr>
              <a:t>nevery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môže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byť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zraňujúce</a:t>
            </a:r>
            <a:r>
              <a:rPr lang="en-GB" i="1" dirty="0">
                <a:effectLst/>
                <a:latin typeface="Livvic" pitchFamily="2" charset="77"/>
              </a:rPr>
              <a:t>. Ak </a:t>
            </a:r>
            <a:r>
              <a:rPr lang="en-GB" i="1" dirty="0" err="1">
                <a:effectLst/>
                <a:latin typeface="Livvic" pitchFamily="2" charset="77"/>
              </a:rPr>
              <a:t>jeden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páre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považuje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pornografiu</a:t>
            </a:r>
            <a:r>
              <a:rPr lang="en-GB" i="1" dirty="0">
                <a:effectLst/>
                <a:latin typeface="Livvic" pitchFamily="2" charset="77"/>
              </a:rPr>
              <a:t> za </a:t>
            </a:r>
            <a:r>
              <a:rPr lang="en-GB" i="1" dirty="0" err="1">
                <a:effectLst/>
                <a:latin typeface="Livvic" pitchFamily="2" charset="77"/>
              </a:rPr>
              <a:t>neveru</a:t>
            </a:r>
            <a:r>
              <a:rPr lang="en-GB" i="1" dirty="0">
                <a:effectLst/>
                <a:latin typeface="Livvic" pitchFamily="2" charset="77"/>
              </a:rPr>
              <a:t>, je </a:t>
            </a:r>
            <a:r>
              <a:rPr lang="en-GB" i="1" dirty="0" err="1">
                <a:effectLst/>
                <a:latin typeface="Livvic" pitchFamily="2" charset="77"/>
              </a:rPr>
              <a:t>dobré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o tom </a:t>
            </a:r>
            <a:r>
              <a:rPr lang="en-GB" i="1" dirty="0" err="1">
                <a:effectLst/>
                <a:latin typeface="Livvic" pitchFamily="2" charset="77"/>
              </a:rPr>
              <a:t>porozprávali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prišli</a:t>
            </a:r>
            <a:r>
              <a:rPr lang="en-GB" i="1" dirty="0">
                <a:effectLst/>
                <a:latin typeface="Livvic" pitchFamily="2" charset="77"/>
              </a:rPr>
              <a:t> k </a:t>
            </a:r>
            <a:r>
              <a:rPr lang="en-GB" i="1" dirty="0" err="1">
                <a:effectLst/>
                <a:latin typeface="Livvic" pitchFamily="2" charset="77"/>
              </a:rPr>
              <a:t>takému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spôsobu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správania</a:t>
            </a:r>
            <a:r>
              <a:rPr lang="en-GB" i="1" dirty="0">
                <a:effectLst/>
                <a:latin typeface="Livvic" pitchFamily="2" charset="77"/>
              </a:rPr>
              <a:t>, aby ani </a:t>
            </a:r>
            <a:r>
              <a:rPr lang="en-GB" i="1" dirty="0" err="1">
                <a:effectLst/>
                <a:latin typeface="Livvic" pitchFamily="2" charset="77"/>
              </a:rPr>
              <a:t>jeden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páre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nebol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kvôli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zraňovaný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0490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Ďakujem</a:t>
            </a:r>
            <a:r>
              <a:rPr lang="en-GB" i="1" dirty="0">
                <a:effectLst/>
                <a:latin typeface="Livvic" pitchFamily="2" charset="77"/>
              </a:rPr>
              <a:t> za </a:t>
            </a:r>
            <a:r>
              <a:rPr lang="en-GB" i="1" dirty="0" err="1">
                <a:effectLst/>
                <a:latin typeface="Livvic" pitchFamily="2" charset="77"/>
              </a:rPr>
              <a:t>vašu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odvahu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debatovať</a:t>
            </a:r>
            <a:r>
              <a:rPr lang="en-GB" i="1" dirty="0">
                <a:effectLst/>
                <a:latin typeface="Livvic" pitchFamily="2" charset="77"/>
              </a:rPr>
              <a:t> o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intímnych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citlivých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témach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sadnú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svoje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miesta</a:t>
            </a:r>
            <a:r>
              <a:rPr lang="en-GB" dirty="0">
                <a:effectLst/>
                <a:latin typeface="Livvic Light" pitchFamily="2" charset="77"/>
              </a:rPr>
              <a:t>. Tu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program </a:t>
            </a:r>
            <a:r>
              <a:rPr lang="en-GB" dirty="0" err="1">
                <a:effectLst/>
                <a:latin typeface="Livvic Light" pitchFamily="2" charset="77"/>
              </a:rPr>
              <a:t>preklápa</a:t>
            </a:r>
            <a:r>
              <a:rPr lang="en-GB" dirty="0">
                <a:effectLst/>
                <a:latin typeface="Livvic Light" pitchFamily="2" charset="77"/>
              </a:rPr>
              <a:t> do </a:t>
            </a:r>
            <a:r>
              <a:rPr lang="en-GB" dirty="0" err="1">
                <a:effectLst/>
                <a:latin typeface="Livvic Light" pitchFamily="2" charset="77"/>
              </a:rPr>
              <a:t>druhej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časti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kedy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prednáša</a:t>
            </a:r>
            <a:r>
              <a:rPr lang="en-GB" dirty="0">
                <a:effectLst/>
                <a:latin typeface="Livvic Light" pitchFamily="2" charset="77"/>
              </a:rPr>
              <a:t> po </a:t>
            </a:r>
            <a:r>
              <a:rPr lang="en-GB" dirty="0" err="1">
                <a:effectLst/>
                <a:latin typeface="Livvic Light" pitchFamily="2" charset="77"/>
              </a:rPr>
              <a:t>zvyšok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programu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už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viacmenej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počúvajú</a:t>
            </a:r>
            <a:r>
              <a:rPr lang="en-GB" dirty="0">
                <a:effectLst/>
                <a:latin typeface="Livvic Light" pitchFamily="2" charset="77"/>
              </a:rPr>
              <a:t> a </a:t>
            </a:r>
            <a:r>
              <a:rPr lang="en-GB" dirty="0" err="1">
                <a:effectLst/>
                <a:latin typeface="Livvic Light" pitchFamily="2" charset="77"/>
              </a:rPr>
              <a:t>odpovedajú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príležitostné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otázky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endParaRPr lang="en-GB" b="1" i="1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>
                <a:effectLst/>
                <a:latin typeface="Livvic" pitchFamily="2" charset="77"/>
              </a:rPr>
              <a:t>Toto je </a:t>
            </a:r>
            <a:r>
              <a:rPr lang="en-GB" i="1" dirty="0" err="1">
                <a:effectLst/>
                <a:latin typeface="Livvic" pitchFamily="2" charset="77"/>
              </a:rPr>
              <a:t>dobrý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prestávku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9711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V </a:t>
            </a:r>
            <a:r>
              <a:rPr lang="en-GB" i="1" dirty="0" err="1">
                <a:effectLst/>
                <a:latin typeface="Livvic" pitchFamily="2" charset="77"/>
              </a:rPr>
              <a:t>spoločnosti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najmä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medzi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mladými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ľuďmi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kolujú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rôzne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mýty</a:t>
            </a:r>
            <a:r>
              <a:rPr lang="en-GB" i="1" dirty="0">
                <a:effectLst/>
                <a:latin typeface="Livvic" pitchFamily="2" charset="77"/>
              </a:rPr>
              <a:t> o </a:t>
            </a:r>
            <a:r>
              <a:rPr lang="en-GB" i="1" dirty="0" err="1">
                <a:effectLst/>
                <a:latin typeface="Livvic" pitchFamily="2" charset="77"/>
              </a:rPr>
              <a:t>pornografii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Niektoré</a:t>
            </a:r>
            <a:r>
              <a:rPr lang="en-GB" i="1" dirty="0">
                <a:effectLst/>
                <a:latin typeface="Livvic" pitchFamily="2" charset="77"/>
              </a:rPr>
              <a:t> z </a:t>
            </a:r>
            <a:r>
              <a:rPr lang="en-GB" i="1" dirty="0" err="1">
                <a:effectLst/>
                <a:latin typeface="Livvic" pitchFamily="2" charset="77"/>
              </a:rPr>
              <a:t>nich</a:t>
            </a:r>
            <a:r>
              <a:rPr lang="en-GB" i="1" dirty="0">
                <a:effectLst/>
                <a:latin typeface="Livvic" pitchFamily="2" charset="77"/>
              </a:rPr>
              <a:t> (</a:t>
            </a:r>
            <a:r>
              <a:rPr lang="en-GB" i="1" dirty="0" err="1">
                <a:effectLst/>
                <a:latin typeface="Livvic" pitchFamily="2" charset="77"/>
              </a:rPr>
              <a:t>možno</a:t>
            </a:r>
            <a:r>
              <a:rPr lang="en-GB" i="1" dirty="0">
                <a:effectLst/>
                <a:latin typeface="Livvic" pitchFamily="2" charset="77"/>
              </a:rPr>
              <a:t>) </a:t>
            </a:r>
            <a:r>
              <a:rPr lang="en-GB" i="1" dirty="0" err="1">
                <a:effectLst/>
                <a:latin typeface="Livvic" pitchFamily="2" charset="77"/>
              </a:rPr>
              <a:t>zazneli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tu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triede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keď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menovali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pozitíva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Poďme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pozrieť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3 </a:t>
            </a:r>
            <a:r>
              <a:rPr lang="en-GB" i="1" dirty="0" err="1">
                <a:effectLst/>
                <a:latin typeface="Livvic" pitchFamily="2" charset="77"/>
              </a:rPr>
              <a:t>najčastejšie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mýty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Budem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snažiť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tieto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mýty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vyvrátiť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9542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prečíta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mýtus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najhoršie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mohlo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stať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porno </a:t>
            </a:r>
            <a:r>
              <a:rPr lang="en-GB" i="1" dirty="0" err="1">
                <a:effectLst/>
                <a:latin typeface="Livvic" pitchFamily="2" charset="77"/>
              </a:rPr>
              <a:t>nepozeral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vôbec</a:t>
            </a:r>
            <a:r>
              <a:rPr lang="en-GB" i="1" dirty="0">
                <a:effectLst/>
                <a:latin typeface="Livvic" pitchFamily="2" charset="77"/>
              </a:rPr>
              <a:t>?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povedia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niečo</a:t>
            </a:r>
            <a:r>
              <a:rPr lang="en-GB" dirty="0">
                <a:effectLst/>
                <a:latin typeface="Livvic Light" pitchFamily="2" charset="77"/>
              </a:rPr>
              <a:t> v </a:t>
            </a:r>
            <a:r>
              <a:rPr lang="en-GB" dirty="0" err="1">
                <a:effectLst/>
                <a:latin typeface="Livvic Light" pitchFamily="2" charset="77"/>
              </a:rPr>
              <a:t>tomto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zmysle</a:t>
            </a:r>
            <a:r>
              <a:rPr lang="en-GB" dirty="0">
                <a:effectLst/>
                <a:latin typeface="Livvic Light" pitchFamily="2" charset="77"/>
              </a:rPr>
              <a:t>:</a:t>
            </a: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- </a:t>
            </a:r>
            <a:r>
              <a:rPr lang="en-GB" dirty="0" err="1">
                <a:effectLst/>
                <a:latin typeface="Livvic Light" pitchFamily="2" charset="77"/>
              </a:rPr>
              <a:t>človek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možno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nebude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mať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až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tak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dobrý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sexuálny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život</a:t>
            </a:r>
            <a:r>
              <a:rPr lang="en-GB" dirty="0">
                <a:effectLst/>
                <a:latin typeface="Livvic Light" pitchFamily="2" charset="77"/>
              </a:rPr>
              <a:t>,</a:t>
            </a: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- </a:t>
            </a:r>
            <a:r>
              <a:rPr lang="en-GB" dirty="0" err="1">
                <a:effectLst/>
                <a:latin typeface="Livvic Light" pitchFamily="2" charset="77"/>
              </a:rPr>
              <a:t>bude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zažívať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stres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začiatku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pohlavného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života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pretože</a:t>
            </a:r>
            <a:r>
              <a:rPr lang="en-GB" dirty="0">
                <a:effectLst/>
                <a:latin typeface="Livvic Light" pitchFamily="2" charset="77"/>
              </a:rPr>
              <a:t> by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necítil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dosť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dobre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pripravený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endParaRPr lang="en-GB" b="1" i="1" dirty="0">
              <a:solidFill>
                <a:srgbClr val="F08100"/>
              </a:solidFill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Tu </a:t>
            </a:r>
            <a:r>
              <a:rPr lang="en-GB" i="1" dirty="0" err="1">
                <a:effectLst/>
                <a:latin typeface="Livvic" pitchFamily="2" charset="77"/>
              </a:rPr>
              <a:t>presvitá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strach</a:t>
            </a:r>
            <a:r>
              <a:rPr lang="en-GB" i="1" dirty="0">
                <a:effectLst/>
                <a:latin typeface="Livvic" pitchFamily="2" charset="77"/>
              </a:rPr>
              <a:t> z toho, </a:t>
            </a:r>
            <a:r>
              <a:rPr lang="en-GB" i="1" dirty="0" err="1">
                <a:effectLst/>
                <a:latin typeface="Livvic" pitchFamily="2" charset="77"/>
              </a:rPr>
              <a:t>či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dobrý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výkon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pretože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bojí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posudzovaný</a:t>
            </a:r>
            <a:r>
              <a:rPr lang="en-GB" i="1" dirty="0">
                <a:effectLst/>
                <a:latin typeface="Livvic" pitchFamily="2" charset="77"/>
              </a:rPr>
              <a:t> „</a:t>
            </a:r>
            <a:r>
              <a:rPr lang="en-GB" i="1" dirty="0" err="1">
                <a:effectLst/>
                <a:latin typeface="Livvic" pitchFamily="2" charset="77"/>
              </a:rPr>
              <a:t>Budem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dobrý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milenec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milenka</a:t>
            </a:r>
            <a:r>
              <a:rPr lang="en-GB" i="1" dirty="0">
                <a:effectLst/>
                <a:latin typeface="Livvic" pitchFamily="2" charset="77"/>
              </a:rPr>
              <a:t>?“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Tlak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výkon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mladí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všade</a:t>
            </a:r>
            <a:r>
              <a:rPr lang="en-GB" i="1" dirty="0">
                <a:effectLst/>
                <a:latin typeface="Livvic" pitchFamily="2" charset="77"/>
              </a:rPr>
              <a:t> – </a:t>
            </a:r>
            <a:r>
              <a:rPr lang="en-GB" i="1" dirty="0" err="1">
                <a:effectLst/>
                <a:latin typeface="Livvic" pitchFamily="2" charset="77"/>
              </a:rPr>
              <a:t>škole</a:t>
            </a:r>
            <a:r>
              <a:rPr lang="en-GB" i="1" dirty="0">
                <a:effectLst/>
                <a:latin typeface="Livvic" pitchFamily="2" charset="77"/>
              </a:rPr>
              <a:t>, v </a:t>
            </a:r>
            <a:r>
              <a:rPr lang="en-GB" i="1" dirty="0" err="1">
                <a:effectLst/>
                <a:latin typeface="Livvic" pitchFamily="2" charset="77"/>
              </a:rPr>
              <a:t>rodine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krúžkoch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prenášajú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do sexuality,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veľká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škoda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pretože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práve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tá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nemala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byť</a:t>
            </a:r>
            <a:r>
              <a:rPr lang="en-GB" i="1" dirty="0">
                <a:effectLst/>
                <a:latin typeface="Livvic" pitchFamily="2" charset="77"/>
              </a:rPr>
              <a:t> ani o </a:t>
            </a:r>
            <a:r>
              <a:rPr lang="en-GB" i="1" dirty="0" err="1">
                <a:effectLst/>
                <a:latin typeface="Livvic" pitchFamily="2" charset="77"/>
              </a:rPr>
              <a:t>tlaku</a:t>
            </a:r>
            <a:r>
              <a:rPr lang="en-GB" i="1" dirty="0">
                <a:effectLst/>
                <a:latin typeface="Livvic" pitchFamily="2" charset="77"/>
              </a:rPr>
              <a:t>, ani o </a:t>
            </a:r>
            <a:r>
              <a:rPr lang="en-GB" i="1" dirty="0" err="1">
                <a:effectLst/>
                <a:latin typeface="Livvic" pitchFamily="2" charset="77"/>
              </a:rPr>
              <a:t>výkone</a:t>
            </a:r>
            <a:r>
              <a:rPr lang="en-GB" i="1" dirty="0">
                <a:effectLst/>
                <a:latin typeface="Livvic" pitchFamily="2" charset="77"/>
              </a:rPr>
              <a:t>, ale o </a:t>
            </a:r>
            <a:r>
              <a:rPr lang="en-GB" i="1" dirty="0" err="1">
                <a:effectLst/>
                <a:latin typeface="Livvic" pitchFamily="2" charset="77"/>
              </a:rPr>
              <a:t>vzájomnom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prijatí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>
                <a:effectLst/>
                <a:latin typeface="Livvic" pitchFamily="2" charset="77"/>
              </a:rPr>
              <a:t>To,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snažím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vysvetliť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skúsim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ilustrovať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dvoma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scenármi</a:t>
            </a:r>
            <a:r>
              <a:rPr lang="en-GB" i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Predstavte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párik</a:t>
            </a:r>
            <a:r>
              <a:rPr lang="en-GB" i="1" dirty="0">
                <a:effectLst/>
                <a:latin typeface="Livvic" pitchFamily="2" charset="77"/>
              </a:rPr>
              <a:t>. Mali </a:t>
            </a:r>
            <a:r>
              <a:rPr lang="en-GB" i="1" dirty="0" err="1">
                <a:effectLst/>
                <a:latin typeface="Livvic" pitchFamily="2" charset="77"/>
              </a:rPr>
              <a:t>spolu</a:t>
            </a:r>
            <a:r>
              <a:rPr lang="en-GB" i="1" dirty="0">
                <a:effectLst/>
                <a:latin typeface="Livvic" pitchFamily="2" charset="77"/>
              </a:rPr>
              <a:t> sex, ale </a:t>
            </a:r>
            <a:r>
              <a:rPr lang="en-GB" i="1" dirty="0" err="1">
                <a:effectLst/>
                <a:latin typeface="Livvic" pitchFamily="2" charset="77"/>
              </a:rPr>
              <a:t>nevyšiel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očakávali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Nevieme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presne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nepodarilo</a:t>
            </a:r>
            <a:r>
              <a:rPr lang="en-GB" i="1" dirty="0">
                <a:effectLst/>
                <a:latin typeface="Livvic" pitchFamily="2" charset="77"/>
              </a:rPr>
              <a:t>, je </a:t>
            </a:r>
            <a:r>
              <a:rPr lang="en-GB" i="1" dirty="0" err="1">
                <a:effectLst/>
                <a:latin typeface="Livvic" pitchFamily="2" charset="77"/>
              </a:rPr>
              <a:t>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jasné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nevyšlo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myslíte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tento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párik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prežíva</a:t>
            </a:r>
            <a:r>
              <a:rPr lang="en-GB" i="1" dirty="0">
                <a:effectLst/>
                <a:latin typeface="Livvic" pitchFamily="2" charset="77"/>
              </a:rPr>
              <a:t>?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povedia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niečo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ako</a:t>
            </a:r>
            <a:r>
              <a:rPr lang="en-GB" dirty="0">
                <a:effectLst/>
                <a:latin typeface="Livvic Light" pitchFamily="2" charset="77"/>
              </a:rPr>
              <a:t>: “</a:t>
            </a:r>
            <a:r>
              <a:rPr lang="en-GB" dirty="0" err="1">
                <a:effectLst/>
                <a:latin typeface="Livvic Light" pitchFamily="2" charset="77"/>
              </a:rPr>
              <a:t>tak</a:t>
            </a:r>
            <a:r>
              <a:rPr lang="en-GB" dirty="0">
                <a:effectLst/>
                <a:latin typeface="Livvic Light" pitchFamily="2" charset="77"/>
              </a:rPr>
              <a:t> to </a:t>
            </a:r>
            <a:r>
              <a:rPr lang="en-GB" dirty="0" err="1">
                <a:effectLst/>
                <a:latin typeface="Livvic Light" pitchFamily="2" charset="77"/>
              </a:rPr>
              <a:t>teda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skončili</a:t>
            </a:r>
            <a:r>
              <a:rPr lang="en-GB" dirty="0">
                <a:effectLst/>
                <a:latin typeface="Livvic Light" pitchFamily="2" charset="77"/>
              </a:rPr>
              <a:t>“, </a:t>
            </a:r>
            <a:r>
              <a:rPr lang="en-GB" dirty="0" err="1">
                <a:effectLst/>
                <a:latin typeface="Livvic Light" pitchFamily="2" charset="77"/>
              </a:rPr>
              <a:t>alebo</a:t>
            </a:r>
            <a:r>
              <a:rPr lang="en-GB" dirty="0">
                <a:effectLst/>
                <a:latin typeface="Livvic Light" pitchFamily="2" charset="77"/>
              </a:rPr>
              <a:t> „</a:t>
            </a:r>
            <a:r>
              <a:rPr lang="en-GB" dirty="0" err="1">
                <a:effectLst/>
                <a:latin typeface="Livvic Light" pitchFamily="2" charset="77"/>
              </a:rPr>
              <a:t>zhrýzajú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obavami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čo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ten </a:t>
            </a:r>
            <a:r>
              <a:rPr lang="en-GB" dirty="0" err="1">
                <a:effectLst/>
                <a:latin typeface="Livvic Light" pitchFamily="2" charset="77"/>
              </a:rPr>
              <a:t>druhý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pomyslí</a:t>
            </a:r>
            <a:r>
              <a:rPr lang="en-GB" dirty="0">
                <a:effectLst/>
                <a:latin typeface="Livvic Light" pitchFamily="2" charset="77"/>
              </a:rPr>
              <a:t>“, </a:t>
            </a:r>
            <a:r>
              <a:rPr lang="en-GB" dirty="0" err="1">
                <a:effectLst/>
                <a:latin typeface="Livvic Light" pitchFamily="2" charset="77"/>
              </a:rPr>
              <a:t>alebo</a:t>
            </a:r>
            <a:r>
              <a:rPr lang="en-GB" dirty="0">
                <a:effectLst/>
                <a:latin typeface="Livvic Light" pitchFamily="2" charset="77"/>
              </a:rPr>
              <a:t> „</a:t>
            </a:r>
            <a:r>
              <a:rPr lang="en-GB" dirty="0" err="1">
                <a:effectLst/>
                <a:latin typeface="Livvic Light" pitchFamily="2" charset="77"/>
              </a:rPr>
              <a:t>Vysmeje</a:t>
            </a:r>
            <a:r>
              <a:rPr lang="en-GB" dirty="0">
                <a:effectLst/>
                <a:latin typeface="Livvic Light" pitchFamily="2" charset="77"/>
              </a:rPr>
              <a:t> ma? </a:t>
            </a:r>
            <a:r>
              <a:rPr lang="en-GB" dirty="0" err="1">
                <a:effectLst/>
                <a:latin typeface="Livvic Light" pitchFamily="2" charset="77"/>
              </a:rPr>
              <a:t>Opustí</a:t>
            </a:r>
            <a:r>
              <a:rPr lang="en-GB" dirty="0">
                <a:effectLst/>
                <a:latin typeface="Livvic Light" pitchFamily="2" charset="77"/>
              </a:rPr>
              <a:t> ma? </a:t>
            </a:r>
            <a:r>
              <a:rPr lang="en-GB" dirty="0" err="1">
                <a:effectLst/>
                <a:latin typeface="Livvic Light" pitchFamily="2" charset="77"/>
              </a:rPr>
              <a:t>Povie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niekomu</a:t>
            </a:r>
            <a:r>
              <a:rPr lang="en-GB" dirty="0">
                <a:effectLst/>
                <a:latin typeface="Livvic Light" pitchFamily="2" charset="77"/>
              </a:rPr>
              <a:t> o tom </a:t>
            </a:r>
            <a:r>
              <a:rPr lang="en-GB" dirty="0" err="1">
                <a:effectLst/>
                <a:latin typeface="Livvic Light" pitchFamily="2" charset="77"/>
              </a:rPr>
              <a:t>ako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sme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zlyhali</a:t>
            </a:r>
            <a:r>
              <a:rPr lang="en-GB" dirty="0">
                <a:effectLst/>
                <a:latin typeface="Livvic Light" pitchFamily="2" charset="77"/>
              </a:rPr>
              <a:t>?“ </a:t>
            </a: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Ak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takéto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predpokladané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pocity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nevedia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vymenovať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vymenuje</a:t>
            </a:r>
            <a:r>
              <a:rPr lang="en-GB" dirty="0">
                <a:effectLst/>
                <a:latin typeface="Livvic Light" pitchFamily="2" charset="77"/>
              </a:rPr>
              <a:t> ich </a:t>
            </a:r>
            <a:r>
              <a:rPr lang="en-GB" dirty="0" err="1">
                <a:effectLst/>
                <a:latin typeface="Livvic Light" pitchFamily="2" charset="77"/>
              </a:rPr>
              <a:t>namiesto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nich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a </a:t>
            </a:r>
            <a:r>
              <a:rPr lang="en-GB" dirty="0" err="1">
                <a:effectLst/>
                <a:latin typeface="Livvic Light" pitchFamily="2" charset="77"/>
              </a:rPr>
              <a:t>spýta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či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súhlasia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endParaRPr lang="en-GB" b="1" i="1" dirty="0">
              <a:solidFill>
                <a:srgbClr val="F08100"/>
              </a:solidFill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Predstavte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ešte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druhý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pár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Stalo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im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isté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tiež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mali</a:t>
            </a:r>
            <a:r>
              <a:rPr lang="en-GB" i="1" dirty="0">
                <a:effectLst/>
                <a:latin typeface="Livvic" pitchFamily="2" charset="77"/>
              </a:rPr>
              <a:t> sex a </a:t>
            </a:r>
            <a:r>
              <a:rPr lang="en-GB" i="1" dirty="0" err="1">
                <a:effectLst/>
                <a:latin typeface="Livvic" pitchFamily="2" charset="77"/>
              </a:rPr>
              <a:t>nevyšiel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očakávali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Avšak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tento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pár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dokáže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myknúť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plecom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povedať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„</a:t>
            </a:r>
            <a:r>
              <a:rPr lang="en-GB" i="1" dirty="0" err="1">
                <a:effectLst/>
                <a:latin typeface="Livvic" pitchFamily="2" charset="77"/>
              </a:rPr>
              <a:t>nuž</a:t>
            </a:r>
            <a:r>
              <a:rPr lang="en-GB" i="1" dirty="0">
                <a:effectLst/>
                <a:latin typeface="Livvic" pitchFamily="2" charset="77"/>
              </a:rPr>
              <a:t> je to </a:t>
            </a:r>
            <a:r>
              <a:rPr lang="en-GB" i="1" dirty="0" err="1">
                <a:effectLst/>
                <a:latin typeface="Livvic" pitchFamily="2" charset="77"/>
              </a:rPr>
              <a:t>také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rozpačité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nevyšlo</a:t>
            </a:r>
            <a:r>
              <a:rPr lang="en-GB" i="1" dirty="0">
                <a:effectLst/>
                <a:latin typeface="Livvic" pitchFamily="2" charset="77"/>
              </a:rPr>
              <a:t>, ale </a:t>
            </a:r>
            <a:r>
              <a:rPr lang="en-GB" i="1" dirty="0" err="1">
                <a:effectLst/>
                <a:latin typeface="Livvic" pitchFamily="2" charset="77"/>
              </a:rPr>
              <a:t>nevadí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veď</a:t>
            </a:r>
            <a:r>
              <a:rPr lang="en-GB" i="1" dirty="0">
                <a:effectLst/>
                <a:latin typeface="Livvic" pitchFamily="2" charset="77"/>
              </a:rPr>
              <a:t> my </a:t>
            </a:r>
            <a:r>
              <a:rPr lang="en-GB" i="1" dirty="0" err="1">
                <a:effectLst/>
                <a:latin typeface="Livvic" pitchFamily="2" charset="77"/>
              </a:rPr>
              <a:t>vieme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vzťah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nestojí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nepadá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tejto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sexuálnej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skúsenosti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Veď</a:t>
            </a:r>
            <a:r>
              <a:rPr lang="en-GB" i="1" dirty="0">
                <a:effectLst/>
                <a:latin typeface="Livvic" pitchFamily="2" charset="77"/>
              </a:rPr>
              <a:t> my </a:t>
            </a:r>
            <a:r>
              <a:rPr lang="en-GB" i="1" dirty="0" err="1">
                <a:effectLst/>
                <a:latin typeface="Livvic" pitchFamily="2" charset="77"/>
              </a:rPr>
              <a:t>vieme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ľúbime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živote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chceme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byť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spolu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nám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nevyšlo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teraz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nič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nedeje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vyjde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nám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nabudúce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10.-krát. </a:t>
            </a:r>
            <a:r>
              <a:rPr lang="en-GB" i="1" dirty="0" err="1">
                <a:effectLst/>
                <a:latin typeface="Livvic" pitchFamily="2" charset="77"/>
              </a:rPr>
              <a:t>Máme</a:t>
            </a:r>
            <a:r>
              <a:rPr lang="en-GB" i="1" dirty="0">
                <a:effectLst/>
                <a:latin typeface="Livvic" pitchFamily="2" charset="77"/>
              </a:rPr>
              <a:t> pred </a:t>
            </a:r>
            <a:r>
              <a:rPr lang="en-GB" i="1" dirty="0" err="1">
                <a:effectLst/>
                <a:latin typeface="Livvic" pitchFamily="2" charset="77"/>
              </a:rPr>
              <a:t>sebou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ďalších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mnoho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rokov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to, aby </a:t>
            </a:r>
            <a:r>
              <a:rPr lang="en-GB" i="1" dirty="0" err="1">
                <a:effectLst/>
                <a:latin typeface="Livvic" pitchFamily="2" charset="77"/>
              </a:rPr>
              <a:t>sme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sexuálne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zlaďovali</a:t>
            </a:r>
            <a:r>
              <a:rPr lang="en-GB" i="1" dirty="0">
                <a:effectLst/>
                <a:latin typeface="Livvic" pitchFamily="2" charset="77"/>
              </a:rPr>
              <a:t>“.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i="1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effectLst/>
                <a:latin typeface="Livvic" pitchFamily="2" charset="77"/>
              </a:rPr>
              <a:t>Aký</a:t>
            </a:r>
            <a:r>
              <a:rPr lang="en-GB" b="1" i="1" dirty="0">
                <a:effectLst/>
                <a:latin typeface="Livvic" pitchFamily="2" charset="77"/>
              </a:rPr>
              <a:t> je </a:t>
            </a:r>
            <a:r>
              <a:rPr lang="en-GB" b="1" i="1" dirty="0" err="1">
                <a:effectLst/>
                <a:latin typeface="Livvic" pitchFamily="2" charset="77"/>
              </a:rPr>
              <a:t>rozdiel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medzi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týmito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dvoma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pármi</a:t>
            </a:r>
            <a:r>
              <a:rPr lang="en-GB" b="1" i="1" dirty="0">
                <a:effectLst/>
                <a:latin typeface="Livvic" pitchFamily="2" charset="77"/>
              </a:rPr>
              <a:t>?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odpovedajú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zhrnie</a:t>
            </a:r>
            <a:r>
              <a:rPr lang="en-GB" dirty="0">
                <a:effectLst/>
                <a:latin typeface="Livvic Light" pitchFamily="2" charset="77"/>
              </a:rPr>
              <a:t>:</a:t>
            </a:r>
          </a:p>
          <a:p>
            <a:pPr algn="just"/>
            <a:endParaRPr lang="en-GB" b="1" i="1" dirty="0">
              <a:solidFill>
                <a:srgbClr val="F08100"/>
              </a:solidFill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Druhý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pár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necíti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tlak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výkon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sexualite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zatiaľ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ten </a:t>
            </a:r>
            <a:r>
              <a:rPr lang="en-GB" i="1" dirty="0" err="1">
                <a:effectLst/>
                <a:latin typeface="Livvic" pitchFamily="2" charset="77"/>
              </a:rPr>
              <a:t>prvý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áno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Necítia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strach</a:t>
            </a:r>
            <a:r>
              <a:rPr lang="en-GB" i="1" dirty="0">
                <a:effectLst/>
                <a:latin typeface="Livvic" pitchFamily="2" charset="77"/>
              </a:rPr>
              <a:t> z toho,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boli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odmietnutí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pretože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dobre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pripravení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sex. Sex </a:t>
            </a:r>
            <a:r>
              <a:rPr lang="en-GB" i="1" dirty="0" err="1">
                <a:effectLst/>
                <a:latin typeface="Livvic" pitchFamily="2" charset="77"/>
              </a:rPr>
              <a:t>naopak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vnímajú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vyjadrenie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lásky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ochotní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spolu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učiť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i="1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effectLst/>
                <a:latin typeface="Livvic" pitchFamily="2" charset="77"/>
              </a:rPr>
              <a:t>Ktorý</a:t>
            </a:r>
            <a:r>
              <a:rPr lang="en-GB" b="1" i="1" dirty="0">
                <a:effectLst/>
                <a:latin typeface="Livvic" pitchFamily="2" charset="77"/>
              </a:rPr>
              <a:t> z </a:t>
            </a:r>
            <a:r>
              <a:rPr lang="en-GB" b="1" i="1" dirty="0" err="1">
                <a:effectLst/>
                <a:latin typeface="Livvic" pitchFamily="2" charset="77"/>
              </a:rPr>
              <a:t>týchto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scenárov</a:t>
            </a:r>
            <a:r>
              <a:rPr lang="en-GB" b="1" i="1" dirty="0">
                <a:effectLst/>
                <a:latin typeface="Livvic" pitchFamily="2" charset="77"/>
              </a:rPr>
              <a:t> by </a:t>
            </a:r>
            <a:r>
              <a:rPr lang="en-GB" b="1" i="1" dirty="0" err="1">
                <a:effectLst/>
                <a:latin typeface="Livvic" pitchFamily="2" charset="77"/>
              </a:rPr>
              <a:t>ste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chceli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zažiť</a:t>
            </a:r>
            <a:r>
              <a:rPr lang="en-GB" b="1" i="1" dirty="0">
                <a:effectLst/>
                <a:latin typeface="Livvic" pitchFamily="2" charset="77"/>
              </a:rPr>
              <a:t>?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Odpovedajú</a:t>
            </a:r>
            <a:r>
              <a:rPr lang="en-GB" dirty="0">
                <a:effectLst/>
                <a:latin typeface="Livvic Light" pitchFamily="2" charset="77"/>
              </a:rPr>
              <a:t>.. </a:t>
            </a:r>
            <a:r>
              <a:rPr lang="en-GB" dirty="0" err="1">
                <a:effectLst/>
                <a:latin typeface="Livvic Light" pitchFamily="2" charset="77"/>
              </a:rPr>
              <a:t>Zvyknú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povedať</a:t>
            </a:r>
            <a:r>
              <a:rPr lang="en-GB" dirty="0">
                <a:effectLst/>
                <a:latin typeface="Livvic Light" pitchFamily="2" charset="77"/>
              </a:rPr>
              <a:t> “ten </a:t>
            </a:r>
            <a:r>
              <a:rPr lang="en-GB" dirty="0" err="1">
                <a:effectLst/>
                <a:latin typeface="Livvic Light" pitchFamily="2" charset="77"/>
              </a:rPr>
              <a:t>druhý</a:t>
            </a:r>
            <a:r>
              <a:rPr lang="en-GB" dirty="0">
                <a:effectLst/>
                <a:latin typeface="Livvic Light" pitchFamily="2" charset="77"/>
              </a:rPr>
              <a:t>”.</a:t>
            </a:r>
          </a:p>
          <a:p>
            <a:pPr algn="just"/>
            <a:endParaRPr lang="en-GB" b="1" dirty="0">
              <a:effectLst/>
              <a:latin typeface="Livvic" pitchFamily="2" charset="77"/>
            </a:endParaRPr>
          </a:p>
          <a:p>
            <a:pPr algn="just"/>
            <a:r>
              <a:rPr lang="en-GB" b="1" dirty="0" err="1">
                <a:effectLst/>
                <a:latin typeface="Livvic" pitchFamily="2" charset="77"/>
              </a:rPr>
              <a:t>Zhrnutie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 SemiBold" pitchFamily="2" charset="77"/>
            </a:endParaRPr>
          </a:p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Nemusíte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teda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pozerať</a:t>
            </a:r>
            <a:r>
              <a:rPr lang="en-GB" i="1" dirty="0">
                <a:effectLst/>
                <a:latin typeface="Livvic" pitchFamily="2" charset="77"/>
              </a:rPr>
              <a:t> porno zo </a:t>
            </a:r>
            <a:r>
              <a:rPr lang="en-GB" i="1" dirty="0" err="1">
                <a:effectLst/>
                <a:latin typeface="Livvic" pitchFamily="2" charset="77"/>
              </a:rPr>
              <a:t>strachu</a:t>
            </a:r>
            <a:r>
              <a:rPr lang="en-GB" i="1" dirty="0">
                <a:effectLst/>
                <a:latin typeface="Livvic" pitchFamily="2" charset="77"/>
              </a:rPr>
              <a:t> zo </a:t>
            </a:r>
            <a:r>
              <a:rPr lang="en-GB" i="1" dirty="0" err="1">
                <a:effectLst/>
                <a:latin typeface="Livvic" pitchFamily="2" charset="77"/>
              </a:rPr>
              <a:t>zlyhania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Kľúčové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niečo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iné</a:t>
            </a:r>
            <a:r>
              <a:rPr lang="en-GB" i="1" dirty="0"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vyberať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správneho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partnera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to, v </a:t>
            </a:r>
            <a:r>
              <a:rPr lang="en-GB" i="1" dirty="0" err="1">
                <a:effectLst/>
                <a:latin typeface="Livvic" pitchFamily="2" charset="77"/>
              </a:rPr>
              <a:t>akom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vzťahu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idete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sexuálne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žiť</a:t>
            </a:r>
            <a:r>
              <a:rPr lang="en-GB" i="1" dirty="0">
                <a:effectLst/>
                <a:latin typeface="Livvic" pitchFamily="2" charset="77"/>
              </a:rPr>
              <a:t>. 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Či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takom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výkon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očakáva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nedostaví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znamená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koniec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prvom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scenári</a:t>
            </a:r>
            <a:r>
              <a:rPr lang="en-GB" i="1" dirty="0">
                <a:effectLst/>
                <a:latin typeface="Livvic" pitchFamily="2" charset="77"/>
              </a:rPr>
              <a:t>?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takom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byť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sebou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postupne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v „</a:t>
            </a:r>
            <a:r>
              <a:rPr lang="en-GB" i="1" dirty="0" err="1">
                <a:effectLst/>
                <a:latin typeface="Livvic" pitchFamily="2" charset="77"/>
              </a:rPr>
              <a:t>umení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milovania</a:t>
            </a:r>
            <a:r>
              <a:rPr lang="en-GB" i="1" dirty="0">
                <a:effectLst/>
                <a:latin typeface="Livvic" pitchFamily="2" charset="77"/>
              </a:rPr>
              <a:t>“ </a:t>
            </a:r>
            <a:r>
              <a:rPr lang="en-GB" i="1" dirty="0" err="1">
                <a:effectLst/>
                <a:latin typeface="Livvic" pitchFamily="2" charset="77"/>
              </a:rPr>
              <a:t>zdokonaľovať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druhom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scenári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9517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prečíta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mýtus</a:t>
            </a:r>
            <a:r>
              <a:rPr lang="en-GB" dirty="0">
                <a:effectLst/>
                <a:latin typeface="Livvic Light" pitchFamily="2" charset="77"/>
              </a:rPr>
              <a:t>. </a:t>
            </a:r>
          </a:p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</a:p>
          <a:p>
            <a:pPr algn="just"/>
            <a:endParaRPr lang="en-GB" b="1" i="1" dirty="0">
              <a:solidFill>
                <a:srgbClr val="F08100"/>
              </a:solidFill>
              <a:effectLst/>
              <a:latin typeface="Livvic" pitchFamily="2" charset="77"/>
            </a:endParaRPr>
          </a:p>
          <a:p>
            <a:pPr algn="just"/>
            <a:r>
              <a:rPr lang="en-GB" b="1" i="1" dirty="0">
                <a:effectLst/>
                <a:latin typeface="Livvic" pitchFamily="2" charset="77"/>
              </a:rPr>
              <a:t>Strata </a:t>
            </a:r>
            <a:r>
              <a:rPr lang="en-GB" b="1" i="1" dirty="0" err="1">
                <a:effectLst/>
                <a:latin typeface="Livvic" pitchFamily="2" charset="77"/>
              </a:rPr>
              <a:t>autenticity</a:t>
            </a:r>
            <a:r>
              <a:rPr lang="en-GB" b="1" i="1" dirty="0">
                <a:effectLst/>
                <a:latin typeface="Livvic" pitchFamily="2" charset="77"/>
              </a:rPr>
              <a:t>.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Každý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úplne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unikátny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také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jeho</a:t>
            </a:r>
            <a:r>
              <a:rPr lang="en-GB" i="1" dirty="0">
                <a:effectLst/>
                <a:latin typeface="Livvic" pitchFamily="2" charset="77"/>
              </a:rPr>
              <a:t>/</a:t>
            </a:r>
            <a:r>
              <a:rPr lang="en-GB" i="1" dirty="0" err="1">
                <a:effectLst/>
                <a:latin typeface="Livvic" pitchFamily="2" charset="77"/>
              </a:rPr>
              <a:t>jej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sexuálne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preferencie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Naša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erotická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predstavivosť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funguje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spontánne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sama</a:t>
            </a:r>
            <a:r>
              <a:rPr lang="en-GB" i="1" dirty="0">
                <a:effectLst/>
                <a:latin typeface="Livvic" pitchFamily="2" charset="77"/>
              </a:rPr>
              <a:t> od </a:t>
            </a:r>
            <a:r>
              <a:rPr lang="en-GB" i="1" dirty="0" err="1">
                <a:effectLst/>
                <a:latin typeface="Livvic" pitchFamily="2" charset="77"/>
              </a:rPr>
              <a:t>seba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nepotrebujeme</a:t>
            </a:r>
            <a:r>
              <a:rPr lang="en-GB" i="1" dirty="0">
                <a:effectLst/>
                <a:latin typeface="Livvic" pitchFamily="2" charset="77"/>
              </a:rPr>
              <a:t> k </a:t>
            </a:r>
            <a:r>
              <a:rPr lang="en-GB" i="1" dirty="0" err="1">
                <a:effectLst/>
                <a:latin typeface="Livvic" pitchFamily="2" charset="77"/>
              </a:rPr>
              <a:t>tomu</a:t>
            </a:r>
            <a:r>
              <a:rPr lang="en-GB" i="1" dirty="0">
                <a:effectLst/>
                <a:latin typeface="Livvic" pitchFamily="2" charset="77"/>
              </a:rPr>
              <a:t> porno. Ak </a:t>
            </a:r>
            <a:r>
              <a:rPr lang="en-GB" i="1" dirty="0" err="1">
                <a:effectLst/>
                <a:latin typeface="Livvic" pitchFamily="2" charset="77"/>
              </a:rPr>
              <a:t>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pozerá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osvojuje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predstavivosť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niekoho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iného</a:t>
            </a:r>
            <a:r>
              <a:rPr lang="en-GB" i="1" dirty="0">
                <a:effectLst/>
                <a:latin typeface="Livvic" pitchFamily="2" charset="77"/>
              </a:rPr>
              <a:t> (</a:t>
            </a:r>
            <a:r>
              <a:rPr lang="en-GB" i="1" dirty="0" err="1">
                <a:effectLst/>
                <a:latin typeface="Livvic" pitchFamily="2" charset="77"/>
              </a:rPr>
              <a:t>režiséra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filmového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štábu</a:t>
            </a:r>
            <a:r>
              <a:rPr lang="en-GB" i="1" dirty="0">
                <a:effectLst/>
                <a:latin typeface="Livvic" pitchFamily="2" charset="77"/>
              </a:rPr>
              <a:t>). O </a:t>
            </a:r>
            <a:r>
              <a:rPr lang="en-GB" i="1" dirty="0" err="1">
                <a:effectLst/>
                <a:latin typeface="Livvic" pitchFamily="2" charset="77"/>
              </a:rPr>
              <a:t>vlastnú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fantáziu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postupe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prichádza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nevie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jasne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odlíšiť</a:t>
            </a:r>
            <a:r>
              <a:rPr lang="en-GB" i="1" dirty="0">
                <a:effectLst/>
                <a:latin typeface="Livvic" pitchFamily="2" charset="77"/>
              </a:rPr>
              <a:t> od porno-</a:t>
            </a:r>
            <a:r>
              <a:rPr lang="en-GB" i="1" dirty="0" err="1">
                <a:effectLst/>
                <a:latin typeface="Livvic" pitchFamily="2" charset="77"/>
              </a:rPr>
              <a:t>fantázií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i="1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effectLst/>
                <a:latin typeface="Livvic" pitchFamily="2" charset="77"/>
              </a:rPr>
              <a:t>Eskalácia</a:t>
            </a:r>
            <a:r>
              <a:rPr lang="en-GB" b="1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ľahko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stať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sexuálne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fantázie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zmenia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vyvíjať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dokonca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postupne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dospieť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ďaleko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vzrušuje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niečo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mu v </a:t>
            </a:r>
            <a:r>
              <a:rPr lang="en-GB" i="1" dirty="0" err="1">
                <a:effectLst/>
                <a:latin typeface="Livvic" pitchFamily="2" charset="77"/>
              </a:rPr>
              <a:t>podstate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hnusí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je v </a:t>
            </a:r>
            <a:r>
              <a:rPr lang="en-GB" i="1" dirty="0" err="1">
                <a:effectLst/>
                <a:latin typeface="Livvic" pitchFamily="2" charset="77"/>
              </a:rPr>
              <a:t>rozpore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jeho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morálnym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nastavením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i="1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effectLst/>
                <a:latin typeface="Livvic" pitchFamily="2" charset="77"/>
              </a:rPr>
              <a:t>Príklad</a:t>
            </a:r>
            <a:r>
              <a:rPr lang="en-GB" b="1" i="1" dirty="0"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bez </a:t>
            </a:r>
            <a:r>
              <a:rPr lang="en-GB" i="1" dirty="0" err="1">
                <a:effectLst/>
                <a:latin typeface="Livvic" pitchFamily="2" charset="77"/>
              </a:rPr>
              <a:t>porna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normálne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sexuálne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fantázie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naviazané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bežné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udalosti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jeho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živote</a:t>
            </a:r>
            <a:r>
              <a:rPr lang="en-GB" i="1" dirty="0">
                <a:effectLst/>
                <a:latin typeface="Livvic" pitchFamily="2" charset="77"/>
              </a:rPr>
              <a:t>. Po </a:t>
            </a:r>
            <a:r>
              <a:rPr lang="en-GB" i="1" dirty="0" err="1">
                <a:effectLst/>
                <a:latin typeface="Livvic" pitchFamily="2" charset="77"/>
              </a:rPr>
              <a:t>čase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pornografiou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vyvinie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špecifické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fantázie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musia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figurovať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napríklad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nejaký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konkrétny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fetiš</a:t>
            </a:r>
            <a:r>
              <a:rPr lang="en-GB" i="1" dirty="0">
                <a:effectLst/>
                <a:latin typeface="Livvic" pitchFamily="2" charset="77"/>
              </a:rPr>
              <a:t>. Ak by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realizoval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tieto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fantázie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dostali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buď</a:t>
            </a:r>
            <a:r>
              <a:rPr lang="en-GB" i="1" dirty="0">
                <a:effectLst/>
                <a:latin typeface="Livvic" pitchFamily="2" charset="77"/>
              </a:rPr>
              <a:t> do </a:t>
            </a:r>
            <a:r>
              <a:rPr lang="en-GB" i="1" dirty="0" err="1">
                <a:effectLst/>
                <a:latin typeface="Livvic" pitchFamily="2" charset="77"/>
              </a:rPr>
              <a:t>kriminálu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bol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odkázaný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partnerov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rovnaký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fetiš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by bolo pre </a:t>
            </a:r>
            <a:r>
              <a:rPr lang="en-GB" i="1" dirty="0" err="1">
                <a:effectLst/>
                <a:latin typeface="Livvic" pitchFamily="2" charset="77"/>
              </a:rPr>
              <a:t>neho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limitujúce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Tento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proces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eskalácie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opisujú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anonymní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sexholici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6790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prečíta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mýtus</a:t>
            </a:r>
            <a:r>
              <a:rPr lang="en-GB" dirty="0">
                <a:effectLst/>
                <a:latin typeface="Livvic Light" pitchFamily="2" charset="77"/>
              </a:rPr>
              <a:t>. </a:t>
            </a:r>
          </a:p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Tento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mýtus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medzi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mladými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častý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odpoveďou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naň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vysvetlenie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fenoménu</a:t>
            </a:r>
            <a:r>
              <a:rPr lang="en-GB" i="1" dirty="0">
                <a:effectLst/>
                <a:latin typeface="Livvic" pitchFamily="2" charset="77"/>
              </a:rPr>
              <a:t> super-</a:t>
            </a:r>
            <a:r>
              <a:rPr lang="en-GB" i="1" dirty="0" err="1">
                <a:effectLst/>
                <a:latin typeface="Livvic" pitchFamily="2" charset="77"/>
              </a:rPr>
              <a:t>normálnej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stimulácie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Prehrám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krátku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animáciu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tá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vysvetlí</a:t>
            </a:r>
            <a:r>
              <a:rPr lang="en-GB" i="1" dirty="0">
                <a:effectLst/>
                <a:latin typeface="Livvic" pitchFamily="2" charset="77"/>
              </a:rPr>
              <a:t>, o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presne</a:t>
            </a:r>
            <a:r>
              <a:rPr lang="en-GB" i="1" dirty="0">
                <a:effectLst/>
                <a:latin typeface="Livvic" pitchFamily="2" charset="77"/>
              </a:rPr>
              <a:t> ide.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5788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>
                <a:effectLst/>
                <a:latin typeface="Livvic Light" pitchFamily="2" charset="77"/>
              </a:rPr>
              <a:t>Po tom, </a:t>
            </a:r>
            <a:r>
              <a:rPr lang="en-GB" dirty="0" err="1">
                <a:effectLst/>
                <a:latin typeface="Livvic Light" pitchFamily="2" charset="77"/>
              </a:rPr>
              <a:t>ako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prehrá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animáciu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môže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spýtať</a:t>
            </a:r>
            <a:r>
              <a:rPr lang="en-GB" dirty="0">
                <a:effectLst/>
                <a:latin typeface="Livvic Light" pitchFamily="2" charset="77"/>
              </a:rPr>
              <a:t>:</a:t>
            </a:r>
          </a:p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Napadá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príklad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ešte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inej</a:t>
            </a:r>
            <a:r>
              <a:rPr lang="en-GB" i="1" dirty="0">
                <a:effectLst/>
                <a:latin typeface="Livvic" pitchFamily="2" charset="77"/>
              </a:rPr>
              <a:t> super-</a:t>
            </a:r>
            <a:r>
              <a:rPr lang="en-GB" i="1" dirty="0" err="1">
                <a:effectLst/>
                <a:latin typeface="Livvic" pitchFamily="2" charset="77"/>
              </a:rPr>
              <a:t>normánej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stimulácie</a:t>
            </a:r>
            <a:r>
              <a:rPr lang="en-GB" i="1" dirty="0">
                <a:effectLst/>
                <a:latin typeface="Livvic" pitchFamily="2" charset="77"/>
              </a:rPr>
              <a:t>?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Odpovedajú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effectLst/>
                <a:latin typeface="Livvic" pitchFamily="2" charset="77"/>
              </a:rPr>
              <a:t>Príklad</a:t>
            </a:r>
            <a:r>
              <a:rPr lang="en-GB" b="1" i="1" dirty="0"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Kukučka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vždy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nakladie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svoje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vajcia</a:t>
            </a:r>
            <a:r>
              <a:rPr lang="en-GB" i="1" dirty="0">
                <a:effectLst/>
                <a:latin typeface="Livvic" pitchFamily="2" charset="77"/>
              </a:rPr>
              <a:t> do </a:t>
            </a:r>
            <a:r>
              <a:rPr lang="en-GB" i="1" dirty="0" err="1">
                <a:effectLst/>
                <a:latin typeface="Livvic" pitchFamily="2" charset="77"/>
              </a:rPr>
              <a:t>cudzieho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hniezda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menšie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vajíčka</a:t>
            </a:r>
            <a:r>
              <a:rPr lang="en-GB" i="1" dirty="0">
                <a:effectLst/>
                <a:latin typeface="Livvic" pitchFamily="2" charset="77"/>
              </a:rPr>
              <a:t>. To </a:t>
            </a:r>
            <a:r>
              <a:rPr lang="en-GB" i="1" dirty="0" err="1">
                <a:effectLst/>
                <a:latin typeface="Livvic" pitchFamily="2" charset="77"/>
              </a:rPr>
              <a:t>zaručí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vajce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najväčšie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má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najlepšie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šance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prežitie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pretože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domáci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vtáci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oň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najviac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starať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5060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Poďme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pozrieť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výsledky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prieskumu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robila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nezisková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organizácia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Tlakový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hrniec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spolu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NePornu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Čechách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Zaujímalo</a:t>
            </a:r>
            <a:r>
              <a:rPr lang="en-GB" i="1" dirty="0">
                <a:effectLst/>
                <a:latin typeface="Livvic" pitchFamily="2" charset="77"/>
              </a:rPr>
              <a:t> ich, do </a:t>
            </a:r>
            <a:r>
              <a:rPr lang="en-GB" i="1" dirty="0" err="1">
                <a:effectLst/>
                <a:latin typeface="Livvic" pitchFamily="2" charset="77"/>
              </a:rPr>
              <a:t>akej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miery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slovenské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české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sledujú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pornografiu</a:t>
            </a:r>
            <a:r>
              <a:rPr lang="en-GB" i="1" dirty="0">
                <a:effectLst/>
                <a:latin typeface="Livvic" pitchFamily="2" charset="77"/>
              </a:rPr>
              <a:t> a od </a:t>
            </a:r>
            <a:r>
              <a:rPr lang="en-GB" i="1" dirty="0" err="1">
                <a:effectLst/>
                <a:latin typeface="Livvic" pitchFamily="2" charset="77"/>
              </a:rPr>
              <a:t>akého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veku</a:t>
            </a:r>
            <a:r>
              <a:rPr lang="en-GB" i="1" dirty="0">
                <a:effectLst/>
                <a:latin typeface="Livvic" pitchFamily="2" charset="77"/>
              </a:rPr>
              <a:t>. Deti </a:t>
            </a:r>
            <a:r>
              <a:rPr lang="en-GB" i="1" dirty="0" err="1">
                <a:effectLst/>
                <a:latin typeface="Livvic" pitchFamily="2" charset="77"/>
              </a:rPr>
              <a:t>odpovedali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anonymne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väčšinou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elektronicky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cez</a:t>
            </a:r>
            <a:r>
              <a:rPr lang="en-GB" i="1" dirty="0">
                <a:effectLst/>
                <a:latin typeface="Livvic" pitchFamily="2" charset="77"/>
              </a:rPr>
              <a:t> google </a:t>
            </a:r>
            <a:r>
              <a:rPr lang="en-GB" i="1" dirty="0" err="1">
                <a:effectLst/>
                <a:latin typeface="Livvic" pitchFamily="2" charset="77"/>
              </a:rPr>
              <a:t>formulár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9460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54588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Skúste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hádať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priemerne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akom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prvýkrát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stretávajú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pornografiou</a:t>
            </a:r>
            <a:r>
              <a:rPr lang="en-GB" i="1" dirty="0">
                <a:effectLst/>
                <a:latin typeface="Livvic" pitchFamily="2" charset="77"/>
              </a:rPr>
              <a:t>?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Odpovedajú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3412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54588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Priemerný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prvého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kontaktu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pornografiou</a:t>
            </a:r>
            <a:r>
              <a:rPr lang="en-GB" i="1" dirty="0">
                <a:effectLst/>
                <a:latin typeface="Livvic" pitchFamily="2" charset="77"/>
              </a:rPr>
              <a:t> je 11 </a:t>
            </a:r>
            <a:r>
              <a:rPr lang="en-GB" i="1" dirty="0" err="1">
                <a:effectLst/>
                <a:latin typeface="Livvic" pitchFamily="2" charset="77"/>
              </a:rPr>
              <a:t>rokov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12% </a:t>
            </a:r>
            <a:r>
              <a:rPr lang="en-GB" dirty="0" err="1">
                <a:effectLst/>
                <a:latin typeface="Livvic Light" pitchFamily="2" charset="77"/>
              </a:rPr>
              <a:t>respondentov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uviedlo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že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pornografiu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ešte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nevideli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8414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54588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Tipnite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koľko</a:t>
            </a:r>
            <a:r>
              <a:rPr lang="en-GB" i="1" dirty="0">
                <a:effectLst/>
                <a:latin typeface="Livvic" pitchFamily="2" charset="77"/>
              </a:rPr>
              <a:t> % </a:t>
            </a:r>
            <a:r>
              <a:rPr lang="en-GB" i="1" dirty="0" err="1">
                <a:effectLst/>
                <a:latin typeface="Livvic" pitchFamily="2" charset="77"/>
              </a:rPr>
              <a:t>detí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sleduje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pornografiu</a:t>
            </a:r>
            <a:r>
              <a:rPr lang="en-GB" i="1" dirty="0">
                <a:effectLst/>
                <a:latin typeface="Livvic" pitchFamily="2" charset="77"/>
              </a:rPr>
              <a:t> 1x za </a:t>
            </a:r>
            <a:r>
              <a:rPr lang="en-GB" i="1" dirty="0" err="1">
                <a:effectLst/>
                <a:latin typeface="Livvic" pitchFamily="2" charset="77"/>
              </a:rPr>
              <a:t>týždeň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častejšie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Odpovedajú</a:t>
            </a:r>
            <a:r>
              <a:rPr lang="en-GB" i="1" dirty="0">
                <a:effectLst/>
                <a:latin typeface="Livvic" pitchFamily="2" charset="77"/>
              </a:rPr>
              <a:t> (</a:t>
            </a:r>
            <a:r>
              <a:rPr lang="en-GB" i="1" dirty="0" err="1">
                <a:effectLst/>
                <a:latin typeface="Livvic" pitchFamily="2" charset="77"/>
              </a:rPr>
              <a:t>zvyknú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hádať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oveľa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viac</a:t>
            </a:r>
            <a:r>
              <a:rPr lang="en-GB" b="1" i="1" dirty="0">
                <a:effectLst/>
                <a:latin typeface="Livvic" pitchFamily="2" charset="77"/>
              </a:rPr>
              <a:t> %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ukazujú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dáta</a:t>
            </a:r>
            <a:r>
              <a:rPr lang="en-GB" i="1" dirty="0">
                <a:effectLst/>
                <a:latin typeface="Livvic" pitchFamily="2" charset="77"/>
              </a:rPr>
              <a:t>).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Tipnite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koľko</a:t>
            </a:r>
            <a:r>
              <a:rPr lang="en-GB" i="1" dirty="0">
                <a:effectLst/>
                <a:latin typeface="Livvic" pitchFamily="2" charset="77"/>
              </a:rPr>
              <a:t> % </a:t>
            </a:r>
            <a:r>
              <a:rPr lang="en-GB" i="1" dirty="0" err="1">
                <a:effectLst/>
                <a:latin typeface="Livvic" pitchFamily="2" charset="77"/>
              </a:rPr>
              <a:t>detí</a:t>
            </a:r>
            <a:r>
              <a:rPr lang="en-GB" i="1" dirty="0">
                <a:effectLst/>
                <a:latin typeface="Livvic" pitchFamily="2" charset="77"/>
              </a:rPr>
              <a:t> za </a:t>
            </a:r>
            <a:r>
              <a:rPr lang="en-GB" i="1" dirty="0" err="1">
                <a:effectLst/>
                <a:latin typeface="Livvic" pitchFamily="2" charset="77"/>
              </a:rPr>
              <a:t>posledný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nesledovalo</a:t>
            </a:r>
            <a:r>
              <a:rPr lang="en-GB" i="1" dirty="0">
                <a:effectLst/>
                <a:latin typeface="Livvic" pitchFamily="2" charset="77"/>
              </a:rPr>
              <a:t> porno </a:t>
            </a:r>
            <a:r>
              <a:rPr lang="en-GB" i="1" dirty="0" err="1">
                <a:effectLst/>
                <a:latin typeface="Livvic" pitchFamily="2" charset="77"/>
              </a:rPr>
              <a:t>vôbec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Odpovedajú</a:t>
            </a:r>
            <a:r>
              <a:rPr lang="en-GB" i="1" dirty="0">
                <a:effectLst/>
                <a:latin typeface="Livvic" pitchFamily="2" charset="77"/>
              </a:rPr>
              <a:t> (</a:t>
            </a:r>
            <a:r>
              <a:rPr lang="en-GB" i="1" dirty="0" err="1">
                <a:effectLst/>
                <a:latin typeface="Livvic" pitchFamily="2" charset="77"/>
              </a:rPr>
              <a:t>zvyknú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hádať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oveľa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menej</a:t>
            </a:r>
            <a:r>
              <a:rPr lang="en-GB" b="1" i="1" dirty="0">
                <a:effectLst/>
                <a:latin typeface="Livvic" pitchFamily="2" charset="77"/>
              </a:rPr>
              <a:t> %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ukazujú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dáta</a:t>
            </a:r>
            <a:r>
              <a:rPr lang="en-GB" i="1" dirty="0">
                <a:effectLst/>
                <a:latin typeface="Livvic" pitchFamily="2" charset="77"/>
              </a:rPr>
              <a:t>).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8436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54588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Dáta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ukazujú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tretina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detí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sleduje</a:t>
            </a:r>
            <a:r>
              <a:rPr lang="en-GB" i="1" dirty="0">
                <a:effectLst/>
                <a:latin typeface="Livvic" pitchFamily="2" charset="77"/>
              </a:rPr>
              <a:t> porno 1x za </a:t>
            </a:r>
            <a:r>
              <a:rPr lang="en-GB" i="1" dirty="0" err="1">
                <a:effectLst/>
                <a:latin typeface="Livvic" pitchFamily="2" charset="77"/>
              </a:rPr>
              <a:t>týždeň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častejšie</a:t>
            </a:r>
            <a:r>
              <a:rPr lang="en-GB" i="1" dirty="0">
                <a:effectLst/>
                <a:latin typeface="Livvic" pitchFamily="2" charset="77"/>
              </a:rPr>
              <a:t>. To </a:t>
            </a:r>
            <a:r>
              <a:rPr lang="en-GB" i="1" dirty="0" err="1">
                <a:effectLst/>
                <a:latin typeface="Livvic" pitchFamily="2" charset="77"/>
              </a:rPr>
              <a:t>znamená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každý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tretí</a:t>
            </a:r>
            <a:r>
              <a:rPr lang="en-GB" i="1" dirty="0">
                <a:effectLst/>
                <a:latin typeface="Livvic" pitchFamily="2" charset="77"/>
              </a:rPr>
              <a:t> z </a:t>
            </a:r>
            <a:r>
              <a:rPr lang="en-GB" i="1" dirty="0" err="1">
                <a:effectLst/>
                <a:latin typeface="Livvic" pitchFamily="2" charset="77"/>
              </a:rPr>
              <a:t>vás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Ďalšia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tretina</a:t>
            </a:r>
            <a:r>
              <a:rPr lang="en-GB" i="1" dirty="0">
                <a:effectLst/>
                <a:latin typeface="Livvic" pitchFamily="2" charset="77"/>
              </a:rPr>
              <a:t> ale </a:t>
            </a:r>
            <a:r>
              <a:rPr lang="en-GB" i="1" dirty="0" err="1">
                <a:effectLst/>
                <a:latin typeface="Livvic" pitchFamily="2" charset="77"/>
              </a:rPr>
              <a:t>nesledovala</a:t>
            </a:r>
            <a:r>
              <a:rPr lang="en-GB" i="1" dirty="0">
                <a:effectLst/>
                <a:latin typeface="Livvic" pitchFamily="2" charset="77"/>
              </a:rPr>
              <a:t> porno </a:t>
            </a:r>
            <a:r>
              <a:rPr lang="en-GB" i="1" dirty="0" err="1">
                <a:effectLst/>
                <a:latin typeface="Livvic" pitchFamily="2" charset="77"/>
              </a:rPr>
              <a:t>vôbec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Podľa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informácií</a:t>
            </a:r>
            <a:r>
              <a:rPr lang="en-GB" i="1" dirty="0">
                <a:effectLst/>
                <a:latin typeface="Livvic" pitchFamily="2" charset="77"/>
              </a:rPr>
              <a:t> z </a:t>
            </a:r>
            <a:r>
              <a:rPr lang="en-GB" i="1" dirty="0" err="1">
                <a:effectLst/>
                <a:latin typeface="Livvic" pitchFamily="2" charset="77"/>
              </a:rPr>
              <a:t>knihy</a:t>
            </a:r>
            <a:r>
              <a:rPr lang="en-GB" i="1" dirty="0">
                <a:effectLst/>
                <a:latin typeface="Livvic" pitchFamily="2" charset="77"/>
              </a:rPr>
              <a:t> “Your brain on porn” od </a:t>
            </a:r>
            <a:r>
              <a:rPr lang="en-GB" i="1" dirty="0" err="1">
                <a:effectLst/>
                <a:latin typeface="Livvic" pitchFamily="2" charset="77"/>
              </a:rPr>
              <a:t>neurovedca</a:t>
            </a:r>
            <a:r>
              <a:rPr lang="en-GB" i="1" dirty="0">
                <a:effectLst/>
                <a:latin typeface="Livvic" pitchFamily="2" charset="77"/>
              </a:rPr>
              <a:t> Gary </a:t>
            </a:r>
            <a:r>
              <a:rPr lang="en-GB" i="1" dirty="0" err="1">
                <a:effectLst/>
                <a:latin typeface="Livvic" pitchFamily="2" charset="77"/>
              </a:rPr>
              <a:t>Wilsona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vieme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pornografia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viac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návyková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alkohol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drogy</a:t>
            </a:r>
            <a:r>
              <a:rPr lang="en-GB" i="1" dirty="0">
                <a:effectLst/>
                <a:latin typeface="Livvic" pitchFamily="2" charset="77"/>
              </a:rPr>
              <a:t>. Zo </a:t>
            </a:r>
            <a:r>
              <a:rPr lang="en-GB" i="1" dirty="0" err="1">
                <a:effectLst/>
                <a:latin typeface="Livvic" pitchFamily="2" charset="77"/>
              </a:rPr>
              <a:t>všetkých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ľudí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ktorí</a:t>
            </a:r>
            <a:r>
              <a:rPr lang="en-GB" i="1" dirty="0">
                <a:effectLst/>
                <a:latin typeface="Livvic" pitchFamily="2" charset="77"/>
              </a:rPr>
              <a:t> z </a:t>
            </a:r>
            <a:r>
              <a:rPr lang="en-GB" i="1" dirty="0" err="1">
                <a:effectLst/>
                <a:latin typeface="Livvic" pitchFamily="2" charset="77"/>
              </a:rPr>
              <a:t>času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popíjajú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berú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drogy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stane</a:t>
            </a:r>
            <a:r>
              <a:rPr lang="en-GB" i="1" dirty="0">
                <a:effectLst/>
                <a:latin typeface="Livvic" pitchFamily="2" charset="77"/>
              </a:rPr>
              <a:t> 10-15% </a:t>
            </a:r>
            <a:r>
              <a:rPr lang="en-GB" i="1" dirty="0" err="1">
                <a:effectLst/>
                <a:latin typeface="Livvic" pitchFamily="2" charset="77"/>
              </a:rPr>
              <a:t>závislých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Avšak</a:t>
            </a:r>
            <a:r>
              <a:rPr lang="en-GB" i="1" dirty="0">
                <a:effectLst/>
                <a:latin typeface="Livvic" pitchFamily="2" charset="77"/>
              </a:rPr>
              <a:t> zo </a:t>
            </a:r>
            <a:r>
              <a:rPr lang="en-GB" i="1" dirty="0" err="1">
                <a:effectLst/>
                <a:latin typeface="Livvic" pitchFamily="2" charset="77"/>
              </a:rPr>
              <a:t>všetkých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ľudí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zvyknú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pozerať</a:t>
            </a:r>
            <a:r>
              <a:rPr lang="en-GB" i="1" dirty="0">
                <a:effectLst/>
                <a:latin typeface="Livvic" pitchFamily="2" charset="77"/>
              </a:rPr>
              <a:t> porno,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stane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b="1" i="1" dirty="0">
                <a:effectLst/>
                <a:latin typeface="Livvic" pitchFamily="2" charset="77"/>
              </a:rPr>
              <a:t>30% </a:t>
            </a:r>
            <a:r>
              <a:rPr lang="en-GB" b="1" i="1" dirty="0" err="1">
                <a:effectLst/>
                <a:latin typeface="Livvic" pitchFamily="2" charset="77"/>
              </a:rPr>
              <a:t>závislých</a:t>
            </a:r>
            <a:r>
              <a:rPr lang="en-GB" b="1" i="1" dirty="0">
                <a:effectLst/>
                <a:latin typeface="Livvic" pitchFamily="2" charset="77"/>
              </a:rPr>
              <a:t>, </a:t>
            </a:r>
            <a:r>
              <a:rPr lang="en-GB" b="1" i="1" dirty="0" err="1">
                <a:effectLst/>
                <a:latin typeface="Livvic" pitchFamily="2" charset="77"/>
              </a:rPr>
              <a:t>čo</a:t>
            </a:r>
            <a:r>
              <a:rPr lang="en-GB" b="1" i="1" dirty="0">
                <a:effectLst/>
                <a:latin typeface="Livvic" pitchFamily="2" charset="77"/>
              </a:rPr>
              <a:t> je 2- </a:t>
            </a:r>
            <a:r>
              <a:rPr lang="en-GB" b="1" i="1" dirty="0" err="1">
                <a:effectLst/>
                <a:latin typeface="Livvic" pitchFamily="2" charset="77"/>
              </a:rPr>
              <a:t>až</a:t>
            </a:r>
            <a:r>
              <a:rPr lang="en-GB" b="1" i="1" dirty="0">
                <a:effectLst/>
                <a:latin typeface="Livvic" pitchFamily="2" charset="77"/>
              </a:rPr>
              <a:t> 3-krát </a:t>
            </a:r>
            <a:r>
              <a:rPr lang="en-GB" b="1" i="1" dirty="0" err="1">
                <a:effectLst/>
                <a:latin typeface="Livvic" pitchFamily="2" charset="77"/>
              </a:rPr>
              <a:t>viac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ako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alkohol</a:t>
            </a:r>
            <a:r>
              <a:rPr lang="en-GB" b="1" i="1" dirty="0">
                <a:effectLst/>
                <a:latin typeface="Livvic" pitchFamily="2" charset="77"/>
              </a:rPr>
              <a:t> a </a:t>
            </a:r>
            <a:r>
              <a:rPr lang="en-GB" b="1" i="1" dirty="0" err="1">
                <a:effectLst/>
                <a:latin typeface="Livvic" pitchFamily="2" charset="77"/>
              </a:rPr>
              <a:t>drogy</a:t>
            </a:r>
            <a:r>
              <a:rPr lang="en-GB" b="1" i="1" dirty="0">
                <a:effectLst/>
                <a:latin typeface="Livvic" pitchFamily="2" charset="77"/>
              </a:rPr>
              <a:t>.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každý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predstaviť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tvár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ktorý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alkoholik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možno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niekto</a:t>
            </a:r>
            <a:r>
              <a:rPr lang="en-GB" i="1" dirty="0">
                <a:effectLst/>
                <a:latin typeface="Livvic" pitchFamily="2" charset="77"/>
              </a:rPr>
              <a:t> z </a:t>
            </a:r>
            <a:r>
              <a:rPr lang="en-GB" i="1" dirty="0" err="1">
                <a:effectLst/>
                <a:latin typeface="Livvic" pitchFamily="2" charset="77"/>
              </a:rPr>
              <a:t>rodiny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sused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niekto</a:t>
            </a:r>
            <a:r>
              <a:rPr lang="en-GB" i="1" dirty="0">
                <a:effectLst/>
                <a:latin typeface="Livvic" pitchFamily="2" charset="77"/>
              </a:rPr>
              <a:t> z </a:t>
            </a:r>
            <a:r>
              <a:rPr lang="en-GB" i="1" dirty="0" err="1">
                <a:effectLst/>
                <a:latin typeface="Livvic" pitchFamily="2" charset="77"/>
              </a:rPr>
              <a:t>ulice</a:t>
            </a:r>
            <a:r>
              <a:rPr lang="en-GB" i="1" dirty="0">
                <a:effectLst/>
                <a:latin typeface="Livvic" pitchFamily="2" charset="77"/>
              </a:rPr>
              <a:t>? </a:t>
            </a:r>
            <a:r>
              <a:rPr lang="en-GB" i="1" dirty="0" err="1">
                <a:effectLst/>
                <a:latin typeface="Livvic" pitchFamily="2" charset="77"/>
              </a:rPr>
              <a:t>Avšak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oveľa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viac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ľudí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závislých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vidno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6744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CFD89-2F28-0513-452D-8E0F5A116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345ED5-A531-76F2-16DB-F2B93E811A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54588" cy="37147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1D2F97-CE6E-BD64-D94D-8BA8BC271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Toto </a:t>
            </a:r>
            <a:r>
              <a:rPr lang="en-GB" i="1" dirty="0" err="1">
                <a:effectLst/>
                <a:latin typeface="Livvic" pitchFamily="2" charset="77"/>
              </a:rPr>
              <a:t>možno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znie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zvláštna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otázka</a:t>
            </a:r>
            <a:r>
              <a:rPr lang="en-GB" i="1" dirty="0">
                <a:effectLst/>
                <a:latin typeface="Livvic" pitchFamily="2" charset="77"/>
              </a:rPr>
              <a:t>, ale </a:t>
            </a:r>
            <a:r>
              <a:rPr lang="en-GB" i="1" dirty="0" err="1">
                <a:effectLst/>
                <a:latin typeface="Livvic" pitchFamily="2" charset="77"/>
              </a:rPr>
              <a:t>prieskum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tiež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zisťoval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dôvody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sledovania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myslíte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prečo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mladí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ľudia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vyhľadávajú</a:t>
            </a:r>
            <a:r>
              <a:rPr lang="en-GB" i="1" dirty="0">
                <a:effectLst/>
                <a:latin typeface="Livvic" pitchFamily="2" charset="77"/>
              </a:rPr>
              <a:t> porno?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Odpovedajú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77AE8-C72E-0BAD-273D-08208BD22BAB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56198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CFD89-2F28-0513-452D-8E0F5A116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345ED5-A531-76F2-16DB-F2B93E811A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54588" cy="37147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1D2F97-CE6E-BD64-D94D-8BA8BC271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Všeobecne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tvrdí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niekto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pozerá</a:t>
            </a:r>
            <a:r>
              <a:rPr lang="en-GB" i="1" dirty="0">
                <a:effectLst/>
                <a:latin typeface="Livvic" pitchFamily="2" charset="77"/>
              </a:rPr>
              <a:t> porno,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je to pre </a:t>
            </a:r>
            <a:r>
              <a:rPr lang="en-GB" i="1" dirty="0" err="1">
                <a:effectLst/>
                <a:latin typeface="Livvic" pitchFamily="2" charset="77"/>
              </a:rPr>
              <a:t>fyziologickú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potrebu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masturbovať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br>
              <a:rPr lang="en-GB" i="1" dirty="0">
                <a:effectLst/>
                <a:latin typeface="Livvic" pitchFamily="2" charset="77"/>
              </a:rPr>
            </a:b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tomto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dotazníku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túto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možnosť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zvolilo</a:t>
            </a:r>
            <a:r>
              <a:rPr lang="en-GB" i="1" dirty="0">
                <a:effectLst/>
                <a:latin typeface="Livvic" pitchFamily="2" charset="77"/>
              </a:rPr>
              <a:t> 40% </a:t>
            </a:r>
            <a:r>
              <a:rPr lang="en-GB" i="1" dirty="0" err="1">
                <a:effectLst/>
                <a:latin typeface="Livvic" pitchFamily="2" charset="77"/>
              </a:rPr>
              <a:t>respondentov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i="1" dirty="0" err="1">
                <a:effectLst/>
                <a:latin typeface="Livvic" pitchFamily="2" charset="77"/>
              </a:rPr>
              <a:t>Zvyšok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zvolil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dôvody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emočne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podfarbené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Najčastejšie</a:t>
            </a:r>
            <a:r>
              <a:rPr lang="en-GB" i="1" dirty="0">
                <a:effectLst/>
                <a:latin typeface="Livvic" pitchFamily="2" charset="77"/>
              </a:rPr>
              <a:t> je to nuda. </a:t>
            </a:r>
            <a:r>
              <a:rPr lang="en-GB" i="1" dirty="0" err="1">
                <a:effectLst/>
                <a:latin typeface="Livvic" pitchFamily="2" charset="77"/>
              </a:rPr>
              <a:t>Pamätajme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to,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neprežívajú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nudu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pozitívne</a:t>
            </a:r>
            <a:r>
              <a:rPr lang="en-GB" i="1" dirty="0">
                <a:effectLst/>
                <a:latin typeface="Livvic" pitchFamily="2" charset="77"/>
              </a:rPr>
              <a:t>, ale </a:t>
            </a:r>
            <a:r>
              <a:rPr lang="en-GB" i="1" dirty="0" err="1">
                <a:effectLst/>
                <a:latin typeface="Livvic" pitchFamily="2" charset="77"/>
              </a:rPr>
              <a:t>zväčša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negatívne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l"/>
            <a:r>
              <a:rPr lang="en-GB" i="1" dirty="0" err="1">
                <a:effectLst/>
                <a:latin typeface="Livvic" pitchFamily="2" charset="77"/>
              </a:rPr>
              <a:t>Informácia</a:t>
            </a:r>
            <a:r>
              <a:rPr lang="en-GB" i="1" dirty="0">
                <a:effectLst/>
                <a:latin typeface="Livvic" pitchFamily="2" charset="77"/>
              </a:rPr>
              <a:t> o tom,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sledujú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pornografiu</a:t>
            </a:r>
            <a:r>
              <a:rPr lang="en-GB" i="1" dirty="0">
                <a:effectLst/>
                <a:latin typeface="Livvic" pitchFamily="2" charset="77"/>
              </a:rPr>
              <a:t> pre </a:t>
            </a:r>
            <a:r>
              <a:rPr lang="en-GB" i="1" dirty="0" err="1">
                <a:effectLst/>
                <a:latin typeface="Livvic" pitchFamily="2" charset="77"/>
              </a:rPr>
              <a:t>nejaké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negatívne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emočné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rozpoloženie</a:t>
            </a:r>
            <a:r>
              <a:rPr lang="en-GB" i="1" dirty="0">
                <a:effectLst/>
                <a:latin typeface="Livvic" pitchFamily="2" charset="77"/>
              </a:rPr>
              <a:t>, je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dôležitá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pretože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práve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tieto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deti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nábeh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závislosť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Vysvetlenie</a:t>
            </a:r>
            <a:r>
              <a:rPr lang="en-GB" i="1" dirty="0">
                <a:effectLst/>
                <a:latin typeface="Livvic" pitchFamily="2" charset="77"/>
              </a:rPr>
              <a:t> je v </a:t>
            </a:r>
            <a:r>
              <a:rPr lang="en-GB" i="1" dirty="0" err="1">
                <a:effectLst/>
                <a:latin typeface="Livvic" pitchFamily="2" charset="77"/>
              </a:rPr>
              <a:t>nasledujúcich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slidoch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77AE8-C72E-0BAD-273D-08208BD22BAB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31858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Keďže</a:t>
            </a:r>
            <a:r>
              <a:rPr lang="en-GB" i="1" dirty="0">
                <a:effectLst/>
                <a:latin typeface="Livvic" pitchFamily="2" charset="77"/>
              </a:rPr>
              <a:t> porno je </a:t>
            </a:r>
            <a:r>
              <a:rPr lang="en-GB" i="1" dirty="0" err="1">
                <a:effectLst/>
                <a:latin typeface="Livvic" pitchFamily="2" charset="77"/>
              </a:rPr>
              <a:t>tak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návykové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skúsme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vysvetliť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závislosť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vôbec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vzniká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Vysvetlíme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cyklus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závislosti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9027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Každý</a:t>
            </a:r>
            <a:r>
              <a:rPr lang="en-GB" i="1" dirty="0">
                <a:effectLst/>
                <a:latin typeface="Livvic" pitchFamily="2" charset="77"/>
              </a:rPr>
              <a:t> z </a:t>
            </a:r>
            <a:r>
              <a:rPr lang="en-GB" i="1" dirty="0" err="1">
                <a:effectLst/>
                <a:latin typeface="Livvic" pitchFamily="2" charset="77"/>
              </a:rPr>
              <a:t>nás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niekedy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zle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Napríklad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unavení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cítime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úzkosť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cítime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odmietnutí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nudíme</a:t>
            </a:r>
            <a:r>
              <a:rPr lang="en-GB" i="1" dirty="0">
                <a:effectLst/>
                <a:latin typeface="Livvic" pitchFamily="2" charset="77"/>
              </a:rPr>
              <a:t>. Toto </a:t>
            </a:r>
            <a:r>
              <a:rPr lang="en-GB" i="1" dirty="0" err="1">
                <a:effectLst/>
                <a:latin typeface="Livvic" pitchFamily="2" charset="77"/>
              </a:rPr>
              <a:t>všetko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prirodzená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súčasť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života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02348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Keď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zle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hľadáme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spôsoby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dobre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44423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Zvyčajne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siahame</a:t>
            </a:r>
            <a:r>
              <a:rPr lang="en-GB" i="1" dirty="0">
                <a:effectLst/>
                <a:latin typeface="Livvic" pitchFamily="2" charset="77"/>
              </a:rPr>
              <a:t> po </a:t>
            </a:r>
            <a:r>
              <a:rPr lang="en-GB" i="1" dirty="0" err="1">
                <a:effectLst/>
                <a:latin typeface="Livvic" pitchFamily="2" charset="77"/>
              </a:rPr>
              <a:t>overených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spôsoboch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nám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minulosti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fungovali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Napríklad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možno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máme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overené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pomôže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zjeme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sladké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Možno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mobile. </a:t>
            </a:r>
            <a:r>
              <a:rPr lang="en-GB" i="1" dirty="0" err="1">
                <a:effectLst/>
                <a:latin typeface="Livvic" pitchFamily="2" charset="77"/>
              </a:rPr>
              <a:t>Možno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pijeme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alkohol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máme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overené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dokážeme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uľavit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porne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27662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Ak po tom,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vykonáme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našu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úľavu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nasledujú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výčitky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svedomia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pocit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hanby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vnútorného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konfliku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komplexov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atď</a:t>
            </a:r>
            <a:r>
              <a:rPr lang="en-GB" i="1" dirty="0">
                <a:effectLst/>
                <a:latin typeface="Livvic" pitchFamily="2" charset="77"/>
              </a:rPr>
              <a:t>, to </a:t>
            </a:r>
            <a:r>
              <a:rPr lang="en-GB" i="1" dirty="0" err="1">
                <a:effectLst/>
                <a:latin typeface="Livvic" pitchFamily="2" charset="77"/>
              </a:rPr>
              <a:t>nás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vráti</a:t>
            </a:r>
            <a:r>
              <a:rPr lang="en-GB" i="1" dirty="0">
                <a:effectLst/>
                <a:latin typeface="Livvic" pitchFamily="2" charset="77"/>
              </a:rPr>
              <a:t> tam, </a:t>
            </a:r>
            <a:r>
              <a:rPr lang="en-GB" i="1" dirty="0" err="1">
                <a:effectLst/>
                <a:latin typeface="Livvic" pitchFamily="2" charset="77"/>
              </a:rPr>
              <a:t>kde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začali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zasa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zle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znova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siahame</a:t>
            </a:r>
            <a:r>
              <a:rPr lang="en-GB" i="1" dirty="0">
                <a:effectLst/>
                <a:latin typeface="Livvic" pitchFamily="2" charset="77"/>
              </a:rPr>
              <a:t> po </a:t>
            </a:r>
            <a:r>
              <a:rPr lang="en-GB" i="1" dirty="0" err="1">
                <a:effectLst/>
                <a:latin typeface="Livvic" pitchFamily="2" charset="77"/>
              </a:rPr>
              <a:t>nejak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úľave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Týmto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kruh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závislosti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uzavrie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b="1" dirty="0" err="1">
                <a:effectLst/>
                <a:latin typeface="Livvic" pitchFamily="2" charset="77"/>
              </a:rPr>
              <a:t>Čo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myslíte</a:t>
            </a:r>
            <a:r>
              <a:rPr lang="en-GB" b="1" dirty="0">
                <a:effectLst/>
                <a:latin typeface="Livvic" pitchFamily="2" charset="77"/>
              </a:rPr>
              <a:t>, </a:t>
            </a:r>
            <a:r>
              <a:rPr lang="en-GB" b="1" dirty="0" err="1">
                <a:effectLst/>
                <a:latin typeface="Livvic" pitchFamily="2" charset="77"/>
              </a:rPr>
              <a:t>ako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dá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vybočiť</a:t>
            </a:r>
            <a:r>
              <a:rPr lang="en-GB" b="1" dirty="0">
                <a:effectLst/>
                <a:latin typeface="Livvic" pitchFamily="2" charset="77"/>
              </a:rPr>
              <a:t> z </a:t>
            </a:r>
            <a:r>
              <a:rPr lang="en-GB" b="1" dirty="0" err="1">
                <a:effectLst/>
                <a:latin typeface="Livvic" pitchFamily="2" charset="77"/>
              </a:rPr>
              <a:t>tohoto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uzavreného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kruhu</a:t>
            </a:r>
            <a:r>
              <a:rPr lang="en-GB" b="1" dirty="0">
                <a:effectLst/>
                <a:latin typeface="Livvic" pitchFamily="2" charset="77"/>
              </a:rPr>
              <a:t>?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solidFill>
                  <a:srgbClr val="1F9CBD"/>
                </a:solidFill>
                <a:effectLst/>
                <a:latin typeface="Livvic" pitchFamily="2" charset="77"/>
              </a:rPr>
              <a:t>žiaci</a:t>
            </a:r>
            <a:r>
              <a:rPr lang="en-GB" b="1" i="1" dirty="0">
                <a:solidFill>
                  <a:srgbClr val="1F9CBD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Odpovedajú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dirty="0">
                <a:effectLst/>
                <a:latin typeface="Livvic Light" pitchFamily="2" charset="77"/>
              </a:rPr>
              <a:t>(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nejde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ďalej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pokiaľ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neuhádnu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správnu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odpoveď</a:t>
            </a:r>
            <a:r>
              <a:rPr lang="en-GB" dirty="0">
                <a:effectLst/>
                <a:latin typeface="Livvic Light" pitchFamily="2" charset="77"/>
              </a:rPr>
              <a:t>: </a:t>
            </a:r>
            <a:r>
              <a:rPr lang="en-GB" dirty="0" err="1">
                <a:effectLst/>
                <a:latin typeface="Livvic Light" pitchFamily="2" charset="77"/>
              </a:rPr>
              <a:t>treba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zmeniť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úľavy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také</a:t>
            </a:r>
            <a:r>
              <a:rPr lang="en-GB" dirty="0">
                <a:effectLst/>
                <a:latin typeface="Livvic Light" pitchFamily="2" charset="77"/>
              </a:rPr>
              <a:t>, po </a:t>
            </a:r>
            <a:r>
              <a:rPr lang="en-GB" dirty="0" err="1">
                <a:effectLst/>
                <a:latin typeface="Livvic Light" pitchFamily="2" charset="77"/>
              </a:rPr>
              <a:t>ktorých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neprichádzajú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negatívne</a:t>
            </a:r>
            <a:r>
              <a:rPr lang="en-GB" dirty="0">
                <a:effectLst/>
                <a:latin typeface="Livvic Light" pitchFamily="2" charset="77"/>
              </a:rPr>
              <a:t>, ale </a:t>
            </a:r>
            <a:r>
              <a:rPr lang="en-GB" dirty="0" err="1">
                <a:effectLst/>
                <a:latin typeface="Livvic Light" pitchFamily="2" charset="77"/>
              </a:rPr>
              <a:t>pozitívne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pocity</a:t>
            </a:r>
            <a:r>
              <a:rPr lang="en-GB" dirty="0">
                <a:effectLst/>
                <a:latin typeface="Livvic Light" pitchFamily="2" charset="77"/>
              </a:rPr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58980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Kruh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závislosti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pretrhne</a:t>
            </a:r>
            <a:r>
              <a:rPr lang="en-GB" i="1" dirty="0">
                <a:effectLst/>
                <a:latin typeface="Livvic" pitchFamily="2" charset="77"/>
              </a:rPr>
              <a:t> (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mu </a:t>
            </a:r>
            <a:r>
              <a:rPr lang="en-GB" i="1" dirty="0" err="1">
                <a:effectLst/>
                <a:latin typeface="Livvic" pitchFamily="2" charset="77"/>
              </a:rPr>
              <a:t>predíde</a:t>
            </a:r>
            <a:r>
              <a:rPr lang="en-GB" i="1" dirty="0">
                <a:effectLst/>
                <a:latin typeface="Livvic" pitchFamily="2" charset="77"/>
              </a:rPr>
              <a:t>),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začne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vyhľadávať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úľavy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mu </a:t>
            </a:r>
            <a:r>
              <a:rPr lang="en-GB" i="1" dirty="0" err="1">
                <a:effectLst/>
                <a:latin typeface="Livvic" pitchFamily="2" charset="77"/>
              </a:rPr>
              <a:t>prinášajú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dobré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pocity</a:t>
            </a:r>
            <a:r>
              <a:rPr lang="en-GB" i="1" dirty="0"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prijatie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hrdosť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radosť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pokoj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teda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dlhodobo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prospešné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Úľavy</a:t>
            </a:r>
            <a:r>
              <a:rPr lang="en-GB" i="1" dirty="0">
                <a:effectLst/>
                <a:latin typeface="Livvic" pitchFamily="2" charset="77"/>
              </a:rPr>
              <a:t>, po </a:t>
            </a:r>
            <a:r>
              <a:rPr lang="en-GB" i="1" dirty="0" err="1">
                <a:effectLst/>
                <a:latin typeface="Livvic" pitchFamily="2" charset="77"/>
              </a:rPr>
              <a:t>ktorých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nemá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zle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dirty="0" err="1">
                <a:effectLst/>
                <a:latin typeface="Livvic" pitchFamily="2" charset="77"/>
              </a:rPr>
              <a:t>Príklad</a:t>
            </a:r>
            <a:r>
              <a:rPr lang="en-GB" b="1" dirty="0"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namiesto</a:t>
            </a:r>
            <a:r>
              <a:rPr lang="en-GB" i="1" dirty="0">
                <a:effectLst/>
                <a:latin typeface="Livvic" pitchFamily="2" charset="77"/>
              </a:rPr>
              <a:t> toho, aby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uchýlil</a:t>
            </a:r>
            <a:r>
              <a:rPr lang="en-GB" i="1" dirty="0">
                <a:effectLst/>
                <a:latin typeface="Livvic" pitchFamily="2" charset="77"/>
              </a:rPr>
              <a:t> k </a:t>
            </a:r>
            <a:r>
              <a:rPr lang="en-GB" i="1" dirty="0" err="1">
                <a:effectLst/>
                <a:latin typeface="Livvic" pitchFamily="2" charset="77"/>
              </a:rPr>
              <a:t>sledovaniu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stretne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kamarátkou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vypočuje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hudbu</a:t>
            </a:r>
            <a:r>
              <a:rPr lang="en-GB" i="1" dirty="0">
                <a:effectLst/>
                <a:latin typeface="Livvic" pitchFamily="2" charset="77"/>
              </a:rPr>
              <a:t>, ide </a:t>
            </a:r>
            <a:r>
              <a:rPr lang="en-GB" i="1" dirty="0" err="1">
                <a:effectLst/>
                <a:latin typeface="Livvic" pitchFamily="2" charset="77"/>
              </a:rPr>
              <a:t>športovať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atď</a:t>
            </a:r>
            <a:r>
              <a:rPr lang="en-GB" i="1" dirty="0">
                <a:effectLst/>
                <a:latin typeface="Livvic" pitchFamily="2" charset="77"/>
              </a:rPr>
              <a:t>. Po </a:t>
            </a:r>
            <a:r>
              <a:rPr lang="en-GB" i="1" dirty="0" err="1">
                <a:effectLst/>
                <a:latin typeface="Livvic" pitchFamily="2" charset="77"/>
              </a:rPr>
              <a:t>takejto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úľave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nemá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vyčítať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“</a:t>
            </a:r>
            <a:r>
              <a:rPr lang="en-GB" i="1" dirty="0" err="1">
                <a:effectLst/>
                <a:latin typeface="Livvic" pitchFamily="2" charset="77"/>
              </a:rPr>
              <a:t>zasa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počúval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hudbu</a:t>
            </a:r>
            <a:r>
              <a:rPr lang="en-GB" i="1" dirty="0">
                <a:effectLst/>
                <a:latin typeface="Livvic" pitchFamily="2" charset="77"/>
              </a:rPr>
              <a:t>”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“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mohol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znova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ísť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zabehať</a:t>
            </a:r>
            <a:r>
              <a:rPr lang="en-GB" i="1" dirty="0">
                <a:effectLst/>
                <a:latin typeface="Livvic" pitchFamily="2" charset="77"/>
              </a:rPr>
              <a:t>”? </a:t>
            </a:r>
            <a:r>
              <a:rPr lang="en-GB" i="1" dirty="0" err="1">
                <a:effectLst/>
                <a:latin typeface="Livvic" pitchFamily="2" charset="77"/>
              </a:rPr>
              <a:t>Takéto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pocity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boli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tomto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prípade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naozaj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neopodstatnené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Naopak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cítil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hrdo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zabehol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až</a:t>
            </a:r>
            <a:r>
              <a:rPr lang="en-GB" i="1" dirty="0">
                <a:effectLst/>
                <a:latin typeface="Livvic" pitchFamily="2" charset="77"/>
              </a:rPr>
              <a:t> x km.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51082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Pre </a:t>
            </a:r>
            <a:r>
              <a:rPr lang="en-GB" i="1" dirty="0" err="1">
                <a:effectLst/>
                <a:latin typeface="Livvic" pitchFamily="2" charset="77"/>
              </a:rPr>
              <a:t>závislého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človeka</a:t>
            </a:r>
            <a:r>
              <a:rPr lang="en-GB" i="1" dirty="0">
                <a:effectLst/>
                <a:latin typeface="Livvic" pitchFamily="2" charset="77"/>
              </a:rPr>
              <a:t> je ale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ťažké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urobiť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takúto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výhybku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pravdepodobne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potrebovať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pomoc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dirty="0">
              <a:effectLst/>
              <a:latin typeface="Livvic" pitchFamily="2" charset="77"/>
            </a:endParaRPr>
          </a:p>
          <a:p>
            <a:pPr algn="just"/>
            <a:r>
              <a:rPr lang="en-GB" b="1" dirty="0" err="1">
                <a:effectLst/>
                <a:latin typeface="Livvic" pitchFamily="2" charset="77"/>
              </a:rPr>
              <a:t>Príklad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r>
              <a:rPr lang="en-GB" i="1" dirty="0">
                <a:effectLst/>
                <a:latin typeface="Livvic" pitchFamily="2" charset="77"/>
              </a:rPr>
              <a:t>  </a:t>
            </a:r>
            <a:r>
              <a:rPr lang="en-GB" i="1" dirty="0" err="1">
                <a:effectLst/>
                <a:latin typeface="Livvic" pitchFamily="2" charset="77"/>
              </a:rPr>
              <a:t>Predstavte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hovoríte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alkoholikovi</a:t>
            </a:r>
            <a:r>
              <a:rPr lang="en-GB" i="1" dirty="0">
                <a:effectLst/>
                <a:latin typeface="Livvic" pitchFamily="2" charset="77"/>
              </a:rPr>
              <a:t>: “Ja </a:t>
            </a:r>
            <a:r>
              <a:rPr lang="en-GB" i="1" dirty="0" err="1">
                <a:effectLst/>
                <a:latin typeface="Livvic" pitchFamily="2" charset="77"/>
              </a:rPr>
              <a:t>mám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nápad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keby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miesto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vodky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začal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vodu</a:t>
            </a:r>
            <a:r>
              <a:rPr lang="en-GB" i="1" dirty="0">
                <a:effectLst/>
                <a:latin typeface="Livvic" pitchFamily="2" charset="77"/>
              </a:rPr>
              <a:t>?” Bolo by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ťažké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zmeniť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spôsoby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úľavy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však</a:t>
            </a:r>
            <a:r>
              <a:rPr lang="en-GB" i="1" dirty="0">
                <a:effectLst/>
                <a:latin typeface="Livvic" pitchFamily="2" charset="77"/>
              </a:rPr>
              <a:t>?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>
                <a:effectLst/>
                <a:latin typeface="Livvic" pitchFamily="2" charset="77"/>
              </a:rPr>
              <a:t>Tak </a:t>
            </a:r>
            <a:r>
              <a:rPr lang="en-GB" i="1" dirty="0" err="1">
                <a:effectLst/>
                <a:latin typeface="Livvic" pitchFamily="2" charset="77"/>
              </a:rPr>
              <a:t>isto</a:t>
            </a:r>
            <a:r>
              <a:rPr lang="en-GB" i="1" dirty="0">
                <a:effectLst/>
                <a:latin typeface="Livvic" pitchFamily="2" charset="77"/>
              </a:rPr>
              <a:t> je </a:t>
            </a:r>
            <a:r>
              <a:rPr lang="en-GB" i="1" dirty="0" err="1">
                <a:effectLst/>
                <a:latin typeface="Livvic" pitchFamily="2" charset="77"/>
              </a:rPr>
              <a:t>ťažké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neuľaviť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porne</a:t>
            </a:r>
            <a:r>
              <a:rPr lang="en-GB" i="1" dirty="0">
                <a:effectLst/>
                <a:latin typeface="Livvic" pitchFamily="2" charset="77"/>
              </a:rPr>
              <a:t>, ale </a:t>
            </a:r>
            <a:r>
              <a:rPr lang="en-GB" i="1" dirty="0" err="1">
                <a:effectLst/>
                <a:latin typeface="Livvic" pitchFamily="2" charset="77"/>
              </a:rPr>
              <a:t>ísť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namiesto</a:t>
            </a:r>
            <a:r>
              <a:rPr lang="en-GB" i="1" dirty="0">
                <a:effectLst/>
                <a:latin typeface="Livvic" pitchFamily="2" charset="77"/>
              </a:rPr>
              <a:t> toho </a:t>
            </a:r>
            <a:r>
              <a:rPr lang="en-GB" i="1" dirty="0" err="1">
                <a:effectLst/>
                <a:latin typeface="Livvic" pitchFamily="2" charset="77"/>
              </a:rPr>
              <a:t>zabehať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i="1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 err="1">
                <a:effectLst/>
                <a:latin typeface="Livvic" pitchFamily="2" charset="77"/>
              </a:rPr>
              <a:t>Závislý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človek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stratil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svoju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vôľu</a:t>
            </a:r>
            <a:r>
              <a:rPr lang="en-GB" b="1" i="1" dirty="0">
                <a:effectLst/>
                <a:latin typeface="Livvic" pitchFamily="2" charset="77"/>
              </a:rPr>
              <a:t> a </a:t>
            </a:r>
            <a:r>
              <a:rPr lang="en-GB" b="1" i="1" dirty="0" err="1">
                <a:effectLst/>
                <a:latin typeface="Livvic" pitchFamily="2" charset="77"/>
              </a:rPr>
              <a:t>správa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sa</a:t>
            </a:r>
            <a:r>
              <a:rPr lang="en-GB" b="1" i="1" dirty="0">
                <a:effectLst/>
                <a:latin typeface="Livvic" pitchFamily="2" charset="77"/>
              </a:rPr>
              <a:t>, </a:t>
            </a:r>
            <a:r>
              <a:rPr lang="en-GB" b="1" i="1" dirty="0" err="1">
                <a:effectLst/>
                <a:latin typeface="Livvic" pitchFamily="2" charset="77"/>
              </a:rPr>
              <a:t>ako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keby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ju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už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nemal</a:t>
            </a:r>
            <a:r>
              <a:rPr lang="en-GB" b="1" i="1" dirty="0">
                <a:effectLst/>
                <a:latin typeface="Livvic" pitchFamily="2" charset="77"/>
              </a:rPr>
              <a:t>, </a:t>
            </a:r>
            <a:r>
              <a:rPr lang="en-GB" b="1" i="1" dirty="0" err="1">
                <a:effectLst/>
                <a:latin typeface="Livvic" pitchFamily="2" charset="77"/>
              </a:rPr>
              <a:t>proste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správa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sa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závislo</a:t>
            </a:r>
            <a:r>
              <a:rPr lang="en-GB" b="1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>
                <a:effectLst/>
                <a:latin typeface="Livvic" pitchFamily="2" charset="77"/>
              </a:rPr>
              <a:t>Preto je </a:t>
            </a:r>
            <a:r>
              <a:rPr lang="en-GB" i="1" dirty="0" err="1">
                <a:effectLst/>
                <a:latin typeface="Livvic" pitchFamily="2" charset="77"/>
              </a:rPr>
              <a:t>dôležité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vyhľadal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pomoc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ktorej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nastaví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nové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pravidlá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obmedzenia</a:t>
            </a:r>
            <a:r>
              <a:rPr lang="en-GB" i="1" dirty="0">
                <a:effectLst/>
                <a:latin typeface="Livvic" pitchFamily="2" charset="77"/>
              </a:rPr>
              <a:t>, ale </a:t>
            </a:r>
            <a:r>
              <a:rPr lang="en-GB" i="1" dirty="0" err="1">
                <a:effectLst/>
                <a:latin typeface="Livvic" pitchFamily="2" charset="77"/>
              </a:rPr>
              <a:t>najmä</a:t>
            </a:r>
            <a:r>
              <a:rPr lang="en-GB" i="1" dirty="0">
                <a:effectLst/>
                <a:latin typeface="Livvic" pitchFamily="2" charset="77"/>
              </a:rPr>
              <a:t> aby mal </a:t>
            </a:r>
            <a:r>
              <a:rPr lang="en-GB" i="1" dirty="0" err="1">
                <a:effectLst/>
                <a:latin typeface="Livvic" pitchFamily="2" charset="77"/>
              </a:rPr>
              <a:t>okolo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seba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podporu</a:t>
            </a:r>
            <a:r>
              <a:rPr lang="en-GB" i="1" dirty="0">
                <a:effectLst/>
                <a:latin typeface="Livvic" pitchFamily="2" charset="77"/>
              </a:rPr>
              <a:t> od </a:t>
            </a:r>
            <a:r>
              <a:rPr lang="en-GB" i="1" dirty="0" err="1">
                <a:effectLst/>
                <a:latin typeface="Livvic" pitchFamily="2" charset="77"/>
              </a:rPr>
              <a:t>kvalitných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vzťahov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Vzťahy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symbolizuje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žlté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srdce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Kvalitné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vzťahy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tie,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dokážu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posilniť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pocite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prijatia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pokoja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radosti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zároveň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dokážu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človeka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láskou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konfrontovať</a:t>
            </a:r>
            <a:r>
              <a:rPr lang="en-GB" i="1" dirty="0">
                <a:effectLst/>
                <a:latin typeface="Livvic" pitchFamily="2" charset="77"/>
              </a:rPr>
              <a:t>. Je to </a:t>
            </a:r>
            <a:r>
              <a:rPr lang="en-GB" i="1" dirty="0" err="1">
                <a:effectLst/>
                <a:latin typeface="Livvic" pitchFamily="2" charset="77"/>
              </a:rPr>
              <a:t>vzťah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človekom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ktorému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povedať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o </a:t>
            </a:r>
            <a:r>
              <a:rPr lang="en-GB" i="1" dirty="0" err="1">
                <a:effectLst/>
                <a:latin typeface="Livvic" pitchFamily="2" charset="77"/>
              </a:rPr>
              <a:t>svojich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najväčších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zlyhaniach</a:t>
            </a:r>
            <a:r>
              <a:rPr lang="en-GB" i="1" dirty="0">
                <a:effectLst/>
                <a:latin typeface="Livvic" pitchFamily="2" charset="77"/>
              </a:rPr>
              <a:t>, a to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keby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diali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opakovane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Tento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ponúkne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prijatie</a:t>
            </a:r>
            <a:r>
              <a:rPr lang="en-GB" i="1" dirty="0">
                <a:effectLst/>
                <a:latin typeface="Livvic" pitchFamily="2" charset="77"/>
              </a:rPr>
              <a:t>, ale je </a:t>
            </a:r>
            <a:r>
              <a:rPr lang="en-GB" i="1" dirty="0" err="1">
                <a:effectLst/>
                <a:latin typeface="Livvic" pitchFamily="2" charset="77"/>
              </a:rPr>
              <a:t>tiež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ochotný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konfrontovať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vtedy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vidí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niečom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mýlime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“</a:t>
            </a:r>
            <a:r>
              <a:rPr lang="en-GB" i="1" dirty="0" err="1">
                <a:effectLst/>
                <a:latin typeface="Livvic" pitchFamily="2" charset="77"/>
              </a:rPr>
              <a:t>trpíme</a:t>
            </a:r>
            <a:r>
              <a:rPr lang="en-GB" i="1" dirty="0">
                <a:effectLst/>
                <a:latin typeface="Livvic" pitchFamily="2" charset="77"/>
              </a:rPr>
              <a:t>” </a:t>
            </a:r>
            <a:r>
              <a:rPr lang="en-GB" i="1" dirty="0" err="1">
                <a:effectLst/>
                <a:latin typeface="Livvic" pitchFamily="2" charset="77"/>
              </a:rPr>
              <a:t>nejakým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sebaklamom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Keďže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istí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tento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rád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konfrontáciu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vieme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prijať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nemusíme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báť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nás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zavrhol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kôli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tomu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nami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niečom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nesúhlasí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Pomoc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dokážu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poskytnúť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zrelí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ľudia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boli</a:t>
            </a:r>
            <a:r>
              <a:rPr lang="en-GB" i="1" dirty="0">
                <a:effectLst/>
                <a:latin typeface="Livvic" pitchFamily="2" charset="77"/>
              </a:rPr>
              <a:t> k </a:t>
            </a:r>
            <a:r>
              <a:rPr lang="en-GB" i="1" dirty="0" err="1">
                <a:effectLst/>
                <a:latin typeface="Livvic" pitchFamily="2" charset="77"/>
              </a:rPr>
              <a:t>tomu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vyškolení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čiže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terapeuti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br>
              <a:rPr lang="en-GB" dirty="0">
                <a:effectLst/>
                <a:latin typeface="Livvic" pitchFamily="2" charset="77"/>
              </a:rPr>
            </a:b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83852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Tu </a:t>
            </a:r>
            <a:r>
              <a:rPr lang="en-GB" i="1" dirty="0" err="1">
                <a:effectLst/>
                <a:latin typeface="Livvic" pitchFamily="2" charset="77"/>
              </a:rPr>
              <a:t>sú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kontakty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organizácie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vedia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pomôcť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dirty="0">
              <a:effectLst/>
              <a:latin typeface="Livvic" pitchFamily="2" charset="77"/>
            </a:endParaRPr>
          </a:p>
          <a:p>
            <a:pPr algn="just"/>
            <a:r>
              <a:rPr lang="en-GB" b="1" dirty="0" err="1">
                <a:effectLst/>
                <a:latin typeface="Livvic" pitchFamily="2" charset="77"/>
              </a:rPr>
              <a:t>Anonymní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sexholici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i="1" dirty="0">
                <a:effectLst/>
                <a:latin typeface="Livvic" pitchFamily="2" charset="77"/>
              </a:rPr>
              <a:t>(</a:t>
            </a:r>
            <a:r>
              <a:rPr lang="en-GB" u="sng" dirty="0" err="1">
                <a:solidFill>
                  <a:srgbClr val="1F9CBD"/>
                </a:solidFill>
                <a:effectLst/>
                <a:latin typeface="Livvic" pitchFamily="2" charset="77"/>
              </a:rPr>
              <a:t>anonymnisexholici.sk</a:t>
            </a:r>
            <a:r>
              <a:rPr lang="en-GB" i="1" dirty="0">
                <a:effectLst/>
                <a:latin typeface="Livvic" pitchFamily="2" charset="77"/>
              </a:rPr>
              <a:t>)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>
                <a:effectLst/>
                <a:latin typeface="Livvic" pitchFamily="2" charset="77"/>
              </a:rPr>
              <a:t>Je to </a:t>
            </a:r>
            <a:r>
              <a:rPr lang="en-GB" i="1" dirty="0" err="1">
                <a:effectLst/>
                <a:latin typeface="Livvic" pitchFamily="2" charset="77"/>
              </a:rPr>
              <a:t>podporná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mužov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žien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vzájomne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pomáhajú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boji</a:t>
            </a:r>
            <a:r>
              <a:rPr lang="en-GB" i="1" dirty="0">
                <a:effectLst/>
                <a:latin typeface="Livvic" pitchFamily="2" charset="77"/>
              </a:rPr>
              <a:t> so </a:t>
            </a:r>
            <a:r>
              <a:rPr lang="en-GB" i="1" dirty="0" err="1">
                <a:effectLst/>
                <a:latin typeface="Livvic" pitchFamily="2" charset="77"/>
              </a:rPr>
              <a:t>závislosťou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Nasledujú</a:t>
            </a:r>
            <a:r>
              <a:rPr lang="en-GB" i="1" dirty="0">
                <a:effectLst/>
                <a:latin typeface="Livvic" pitchFamily="2" charset="77"/>
              </a:rPr>
              <a:t> 12 </a:t>
            </a:r>
            <a:r>
              <a:rPr lang="en-GB" i="1" dirty="0" err="1">
                <a:effectLst/>
                <a:latin typeface="Livvic" pitchFamily="2" charset="77"/>
              </a:rPr>
              <a:t>krokov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abstinencie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používajú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podporné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skupiny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napr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alkoholici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narkomani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gambleri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atď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Medzi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svojich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členov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prijímajú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ľudí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nad</a:t>
            </a:r>
            <a:r>
              <a:rPr lang="en-GB" i="1" dirty="0">
                <a:effectLst/>
                <a:latin typeface="Livvic" pitchFamily="2" charset="77"/>
              </a:rPr>
              <a:t> 18 </a:t>
            </a:r>
            <a:r>
              <a:rPr lang="en-GB" i="1" dirty="0" err="1">
                <a:effectLst/>
                <a:latin typeface="Livvic" pitchFamily="2" charset="77"/>
              </a:rPr>
              <a:t>rokov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Stretávajú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online, ale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osobne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dirty="0">
              <a:effectLst/>
              <a:latin typeface="Livvic" pitchFamily="2" charset="77"/>
            </a:endParaRPr>
          </a:p>
          <a:p>
            <a:pPr algn="just"/>
            <a:r>
              <a:rPr lang="en-GB" b="1" dirty="0" err="1">
                <a:effectLst/>
                <a:latin typeface="Livvic" pitchFamily="2" charset="77"/>
              </a:rPr>
              <a:t>NePornu</a:t>
            </a:r>
            <a:r>
              <a:rPr lang="en-GB" i="1" dirty="0">
                <a:effectLst/>
                <a:latin typeface="Livvic" pitchFamily="2" charset="77"/>
              </a:rPr>
              <a:t> (</a:t>
            </a:r>
            <a:r>
              <a:rPr lang="en-GB" u="sng" dirty="0" err="1">
                <a:solidFill>
                  <a:srgbClr val="1F9CBD"/>
                </a:solidFill>
                <a:effectLst/>
                <a:latin typeface="Livvic" pitchFamily="2" charset="77"/>
              </a:rPr>
              <a:t>nepornu.cz</a:t>
            </a:r>
            <a:r>
              <a:rPr lang="en-GB" i="1" dirty="0">
                <a:effectLst/>
                <a:latin typeface="Livvic" pitchFamily="2" charset="77"/>
              </a:rPr>
              <a:t>)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>
                <a:effectLst/>
                <a:latin typeface="Livvic" pitchFamily="2" charset="77"/>
              </a:rPr>
              <a:t>Je to </a:t>
            </a:r>
            <a:r>
              <a:rPr lang="en-GB" i="1" dirty="0" err="1">
                <a:effectLst/>
                <a:latin typeface="Livvic" pitchFamily="2" charset="77"/>
              </a:rPr>
              <a:t>organizácia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ponúka</a:t>
            </a:r>
            <a:r>
              <a:rPr lang="en-GB" i="1" dirty="0">
                <a:effectLst/>
                <a:latin typeface="Livvic" pitchFamily="2" charset="77"/>
              </a:rPr>
              <a:t> online </a:t>
            </a:r>
            <a:r>
              <a:rPr lang="en-GB" i="1" dirty="0" err="1">
                <a:effectLst/>
                <a:latin typeface="Livvic" pitchFamily="2" charset="77"/>
              </a:rPr>
              <a:t>pomoc</a:t>
            </a:r>
            <a:r>
              <a:rPr lang="en-GB" i="1" dirty="0">
                <a:effectLst/>
                <a:latin typeface="Livvic" pitchFamily="2" charset="77"/>
              </a:rPr>
              <a:t> pre </a:t>
            </a:r>
            <a:r>
              <a:rPr lang="en-GB" i="1" dirty="0" err="1">
                <a:effectLst/>
                <a:latin typeface="Livvic" pitchFamily="2" charset="77"/>
              </a:rPr>
              <a:t>závislých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Ľuďom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ktorí</a:t>
            </a:r>
            <a:r>
              <a:rPr lang="en-GB" i="1" dirty="0">
                <a:effectLst/>
                <a:latin typeface="Livvic" pitchFamily="2" charset="77"/>
              </a:rPr>
              <a:t> ich </a:t>
            </a:r>
            <a:r>
              <a:rPr lang="en-GB" i="1" dirty="0" err="1">
                <a:effectLst/>
                <a:latin typeface="Livvic" pitchFamily="2" charset="77"/>
              </a:rPr>
              <a:t>oslovia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pridelia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vlastného</a:t>
            </a:r>
            <a:r>
              <a:rPr lang="en-GB" i="1" dirty="0">
                <a:effectLst/>
                <a:latin typeface="Livvic" pitchFamily="2" charset="77"/>
              </a:rPr>
              <a:t> online </a:t>
            </a:r>
            <a:r>
              <a:rPr lang="en-GB" i="1" dirty="0" err="1">
                <a:effectLst/>
                <a:latin typeface="Livvic" pitchFamily="2" charset="77"/>
              </a:rPr>
              <a:t>kouča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ktorý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pomáha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nastaviť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vlastnú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stratégiu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bojovať</a:t>
            </a:r>
            <a:r>
              <a:rPr lang="en-GB" i="1" dirty="0">
                <a:effectLst/>
                <a:latin typeface="Livvic" pitchFamily="2" charset="77"/>
              </a:rPr>
              <a:t> so </a:t>
            </a:r>
            <a:r>
              <a:rPr lang="en-GB" i="1" dirty="0" err="1">
                <a:effectLst/>
                <a:latin typeface="Livvic" pitchFamily="2" charset="77"/>
              </a:rPr>
              <a:t>závislosťou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Dokážu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podporovať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mladistvých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teda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mladších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ako</a:t>
            </a:r>
            <a:r>
              <a:rPr lang="en-GB" i="1" dirty="0">
                <a:effectLst/>
                <a:latin typeface="Livvic" pitchFamily="2" charset="77"/>
              </a:rPr>
              <a:t> 18 </a:t>
            </a:r>
            <a:r>
              <a:rPr lang="en-GB" i="1" dirty="0" err="1">
                <a:effectLst/>
                <a:latin typeface="Livvic" pitchFamily="2" charset="77"/>
              </a:rPr>
              <a:t>rokov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dirty="0">
              <a:effectLst/>
              <a:latin typeface="Livvic" pitchFamily="2" charset="77"/>
            </a:endParaRPr>
          </a:p>
          <a:p>
            <a:pPr algn="just"/>
            <a:r>
              <a:rPr lang="en-GB" b="1" dirty="0" err="1">
                <a:effectLst/>
                <a:latin typeface="Livvic" pitchFamily="2" charset="77"/>
              </a:rPr>
              <a:t>Pomocné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linky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ako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prvé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miesto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kontaktu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 SemiBold" pitchFamily="2" charset="77"/>
            </a:endParaRPr>
          </a:p>
          <a:p>
            <a:pPr algn="just"/>
            <a:r>
              <a:rPr lang="en-GB" dirty="0" err="1">
                <a:solidFill>
                  <a:srgbClr val="000000"/>
                </a:solidFill>
                <a:effectLst/>
                <a:latin typeface="Livvic Light" pitchFamily="2" charset="77"/>
              </a:rPr>
              <a:t>Viacakonick</a:t>
            </a:r>
            <a:r>
              <a:rPr lang="en-GB" dirty="0">
                <a:solidFill>
                  <a:srgbClr val="000000"/>
                </a:solidFill>
                <a:effectLst/>
                <a:latin typeface="Livvic Light" pitchFamily="2" charset="77"/>
              </a:rPr>
              <a:t> (</a:t>
            </a:r>
            <a:r>
              <a:rPr lang="en-GB" u="sng" dirty="0" err="1">
                <a:solidFill>
                  <a:srgbClr val="1F9CBD"/>
                </a:solidFill>
                <a:effectLst/>
                <a:latin typeface="Livvic" pitchFamily="2" charset="77"/>
              </a:rPr>
              <a:t>viacakonick.gov.sk</a:t>
            </a:r>
            <a:r>
              <a:rPr lang="en-GB" dirty="0">
                <a:solidFill>
                  <a:srgbClr val="000000"/>
                </a:solidFill>
                <a:effectLst/>
                <a:latin typeface="Livvic Light" pitchFamily="2" charset="77"/>
              </a:rPr>
              <a:t>)</a:t>
            </a:r>
            <a:endParaRPr lang="en-GB" dirty="0">
              <a:solidFill>
                <a:srgbClr val="1F9CBD"/>
              </a:solidFill>
              <a:effectLst/>
              <a:latin typeface="Livvic" pitchFamily="2" charset="77"/>
            </a:endParaRP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Linka </a:t>
            </a:r>
            <a:r>
              <a:rPr lang="en-GB" dirty="0" err="1">
                <a:effectLst/>
                <a:latin typeface="Livvic Light" pitchFamily="2" charset="77"/>
              </a:rPr>
              <a:t>detskej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istoty</a:t>
            </a:r>
            <a:r>
              <a:rPr lang="en-GB" dirty="0">
                <a:effectLst/>
                <a:latin typeface="Livvic Light" pitchFamily="2" charset="77"/>
              </a:rPr>
              <a:t> (</a:t>
            </a:r>
            <a:r>
              <a:rPr lang="en-GB" u="sng" dirty="0" err="1">
                <a:solidFill>
                  <a:srgbClr val="1F9CBD"/>
                </a:solidFill>
                <a:effectLst/>
                <a:latin typeface="Livvic" pitchFamily="2" charset="77"/>
              </a:rPr>
              <a:t>ldi.sk</a:t>
            </a:r>
            <a:r>
              <a:rPr lang="en-GB" dirty="0">
                <a:effectLst/>
                <a:latin typeface="Livvic Light" pitchFamily="2" charset="77"/>
              </a:rPr>
              <a:t>)</a:t>
            </a:r>
          </a:p>
          <a:p>
            <a:pPr algn="just"/>
            <a:r>
              <a:rPr lang="en-GB" dirty="0" err="1">
                <a:effectLst/>
                <a:latin typeface="Livvic Light" pitchFamily="2" charset="77"/>
              </a:rPr>
              <a:t>Stalo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to (</a:t>
            </a:r>
            <a:r>
              <a:rPr lang="en-GB" u="sng" dirty="0" err="1">
                <a:solidFill>
                  <a:srgbClr val="1F9CBD"/>
                </a:solidFill>
                <a:effectLst/>
                <a:latin typeface="Livvic" pitchFamily="2" charset="77"/>
              </a:rPr>
              <a:t>stalosato.sk</a:t>
            </a:r>
            <a:r>
              <a:rPr lang="en-GB" dirty="0">
                <a:effectLst/>
                <a:latin typeface="Livvic Light" pitchFamily="2" charset="77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71098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46238" y="425450"/>
            <a:ext cx="3414712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Ak 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chceli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vedieť</a:t>
            </a:r>
            <a:r>
              <a:rPr lang="en-GB" i="1" dirty="0">
                <a:effectLst/>
                <a:latin typeface="Livvic" pitchFamily="2" charset="77"/>
              </a:rPr>
              <a:t> o </a:t>
            </a:r>
            <a:r>
              <a:rPr lang="en-GB" i="1" dirty="0" err="1">
                <a:effectLst/>
                <a:latin typeface="Livvic" pitchFamily="2" charset="77"/>
              </a:rPr>
              <a:t>téme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viac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stránkach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u="sng" dirty="0" err="1">
                <a:solidFill>
                  <a:srgbClr val="1F9CBD"/>
                </a:solidFill>
                <a:effectLst/>
                <a:latin typeface="Livvic" pitchFamily="2" charset="77"/>
              </a:rPr>
              <a:t>tlakovyhrniec.sk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u="sng" dirty="0" err="1">
                <a:solidFill>
                  <a:srgbClr val="1F9CBD"/>
                </a:solidFill>
                <a:effectLst/>
                <a:latin typeface="Livvic" pitchFamily="2" charset="77"/>
              </a:rPr>
              <a:t>nepornu.cz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nájdete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mnoho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videí</a:t>
            </a:r>
            <a:r>
              <a:rPr lang="en-GB" i="1" dirty="0">
                <a:effectLst/>
                <a:latin typeface="Livvic" pitchFamily="2" charset="77"/>
              </a:rPr>
              <a:t>  a </a:t>
            </a:r>
            <a:r>
              <a:rPr lang="en-GB" i="1" dirty="0" err="1">
                <a:effectLst/>
                <a:latin typeface="Livvic" pitchFamily="2" charset="77"/>
              </a:rPr>
              <a:t>podcastov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ľuďmi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opisujú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svoju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skúsenosť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pornografiou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tam </a:t>
            </a:r>
            <a:r>
              <a:rPr lang="en-GB" i="1" dirty="0" err="1">
                <a:effectLst/>
                <a:latin typeface="Livvic" pitchFamily="2" charset="77"/>
              </a:rPr>
              <a:t>nájdete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rozhovory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odborníkmi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>
                <a:effectLst/>
                <a:latin typeface="Livvic" pitchFamily="2" charset="77"/>
              </a:rPr>
              <a:t>Ak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prejde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celým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programov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rýchlejšie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ostane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môže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pustiť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jedno</a:t>
            </a:r>
            <a:r>
              <a:rPr lang="en-GB" i="1" dirty="0">
                <a:effectLst/>
                <a:latin typeface="Livvic" pitchFamily="2" charset="77"/>
              </a:rPr>
              <a:t> z </a:t>
            </a:r>
            <a:r>
              <a:rPr lang="en-GB" i="1" dirty="0" err="1">
                <a:effectLst/>
                <a:latin typeface="Livvic" pitchFamily="2" charset="77"/>
              </a:rPr>
              <a:t>týchto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videí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78216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Dnešný</a:t>
            </a:r>
            <a:r>
              <a:rPr lang="en-GB" i="1" dirty="0">
                <a:effectLst/>
                <a:latin typeface="Livvic" pitchFamily="2" charset="77"/>
              </a:rPr>
              <a:t> program </a:t>
            </a:r>
            <a:r>
              <a:rPr lang="en-GB" i="1" dirty="0" err="1">
                <a:effectLst/>
                <a:latin typeface="Livvic" pitchFamily="2" charset="77"/>
              </a:rPr>
              <a:t>uzavrieme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zamyslením</a:t>
            </a:r>
            <a:r>
              <a:rPr lang="en-GB" i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dirty="0">
              <a:effectLst/>
              <a:latin typeface="Livvic" pitchFamily="2" charset="77"/>
            </a:endParaRPr>
          </a:p>
          <a:p>
            <a:pPr algn="just"/>
            <a:r>
              <a:rPr lang="en-GB" b="1" dirty="0">
                <a:effectLst/>
                <a:latin typeface="Livvic" pitchFamily="2" charset="77"/>
              </a:rPr>
              <a:t>1: </a:t>
            </a:r>
            <a:r>
              <a:rPr lang="en-GB" i="1" dirty="0" err="1">
                <a:effectLst/>
                <a:latin typeface="Livvic" pitchFamily="2" charset="77"/>
              </a:rPr>
              <a:t>Pokiaľ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pornu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vystavujeme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neexistuje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nezmení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náš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postoj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predstavu</a:t>
            </a:r>
            <a:r>
              <a:rPr lang="en-GB" i="1" dirty="0">
                <a:effectLst/>
                <a:latin typeface="Livvic" pitchFamily="2" charset="77"/>
              </a:rPr>
              <a:t> o </a:t>
            </a:r>
            <a:r>
              <a:rPr lang="en-GB" i="1" dirty="0" err="1">
                <a:effectLst/>
                <a:latin typeface="Livvic" pitchFamily="2" charset="77"/>
              </a:rPr>
              <a:t>sexe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Stane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to bez toho, aby </a:t>
            </a:r>
            <a:r>
              <a:rPr lang="en-GB" i="1" dirty="0" err="1">
                <a:effectLst/>
                <a:latin typeface="Livvic" pitchFamily="2" charset="77"/>
              </a:rPr>
              <a:t>sme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všimli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vôbec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chceli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endParaRPr lang="en-GB" b="1" i="1" dirty="0">
              <a:effectLst/>
              <a:latin typeface="Livvic" pitchFamily="2" charset="77"/>
            </a:endParaRPr>
          </a:p>
          <a:p>
            <a:pPr algn="just"/>
            <a:r>
              <a:rPr lang="en-GB" b="1" dirty="0">
                <a:effectLst/>
                <a:latin typeface="Livvic" pitchFamily="2" charset="77"/>
              </a:rPr>
              <a:t>2: </a:t>
            </a:r>
            <a:r>
              <a:rPr lang="en-GB" i="1" dirty="0">
                <a:effectLst/>
                <a:latin typeface="Livvic" pitchFamily="2" charset="77"/>
              </a:rPr>
              <a:t>Von zo </a:t>
            </a:r>
            <a:r>
              <a:rPr lang="en-GB" i="1" dirty="0" err="1">
                <a:effectLst/>
                <a:latin typeface="Livvic" pitchFamily="2" charset="77"/>
              </a:rPr>
              <a:t>závislosti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pomáhajú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úľavy</a:t>
            </a:r>
            <a:r>
              <a:rPr lang="en-GB" i="1" dirty="0">
                <a:effectLst/>
                <a:latin typeface="Livvic" pitchFamily="2" charset="77"/>
              </a:rPr>
              <a:t>, po </a:t>
            </a:r>
            <a:r>
              <a:rPr lang="en-GB" i="1" dirty="0" err="1">
                <a:effectLst/>
                <a:latin typeface="Livvic" pitchFamily="2" charset="77"/>
              </a:rPr>
              <a:t>ktorých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nemusíme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zle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naopak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cítime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hrdo</a:t>
            </a:r>
            <a:r>
              <a:rPr lang="en-GB" i="1" dirty="0">
                <a:effectLst/>
                <a:latin typeface="Livvic" pitchFamily="2" charset="77"/>
              </a:rPr>
              <a:t> a </a:t>
            </a:r>
            <a:r>
              <a:rPr lang="en-GB" i="1" dirty="0" err="1">
                <a:effectLst/>
                <a:latin typeface="Livvic" pitchFamily="2" charset="77"/>
              </a:rPr>
              <a:t>radostne</a:t>
            </a:r>
            <a:r>
              <a:rPr lang="en-GB" i="1" dirty="0">
                <a:effectLst/>
                <a:latin typeface="Livvic" pitchFamily="2" charset="77"/>
              </a:rPr>
              <a:t>. Len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málo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ľudí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dokáže</a:t>
            </a:r>
            <a:r>
              <a:rPr lang="en-GB" i="1" dirty="0">
                <a:effectLst/>
                <a:latin typeface="Livvic" pitchFamily="2" charset="77"/>
              </a:rPr>
              <a:t> so </a:t>
            </a:r>
            <a:r>
              <a:rPr lang="en-GB" i="1" dirty="0" err="1">
                <a:effectLst/>
                <a:latin typeface="Livvic" pitchFamily="2" charset="77"/>
              </a:rPr>
              <a:t>závislosťou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skoncovať</a:t>
            </a:r>
            <a:r>
              <a:rPr lang="en-GB" i="1" dirty="0">
                <a:effectLst/>
                <a:latin typeface="Livvic" pitchFamily="2" charset="77"/>
              </a:rPr>
              <a:t> bez </a:t>
            </a:r>
            <a:r>
              <a:rPr lang="en-GB" i="1" dirty="0" err="1">
                <a:effectLst/>
                <a:latin typeface="Livvic" pitchFamily="2" charset="77"/>
              </a:rPr>
              <a:t>pomoci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väčšinou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pomáhajú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kvalitné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osobné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odborné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vzťahy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7168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>
                <a:effectLst/>
                <a:latin typeface="Livvic" pitchFamily="2" charset="77"/>
              </a:rPr>
              <a:t>Na </a:t>
            </a:r>
            <a:r>
              <a:rPr lang="en-GB" i="1" dirty="0" err="1">
                <a:effectLst/>
                <a:latin typeface="Livvic" pitchFamily="2" charset="77"/>
              </a:rPr>
              <a:t>záver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som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chcel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niečo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zapriať</a:t>
            </a:r>
            <a:r>
              <a:rPr lang="en-GB" i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Sexualita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má</a:t>
            </a:r>
            <a:r>
              <a:rPr lang="en-GB" i="1" dirty="0">
                <a:effectLst/>
                <a:latin typeface="Livvic" pitchFamily="2" charset="77"/>
              </a:rPr>
              <a:t> 3 </a:t>
            </a:r>
            <a:r>
              <a:rPr lang="en-GB" i="1" dirty="0" err="1">
                <a:effectLst/>
                <a:latin typeface="Livvic" pitchFamily="2" charset="77"/>
              </a:rPr>
              <a:t>dôležité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rozmery</a:t>
            </a:r>
            <a:r>
              <a:rPr lang="en-GB" i="1" dirty="0">
                <a:effectLst/>
                <a:latin typeface="Livvic" pitchFamily="2" charset="77"/>
              </a:rPr>
              <a:t>. </a:t>
            </a:r>
            <a:r>
              <a:rPr lang="en-GB" i="1" dirty="0" err="1">
                <a:effectLst/>
                <a:latin typeface="Livvic" pitchFamily="2" charset="77"/>
              </a:rPr>
              <a:t>Pornografia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zobrazuje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len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jeden</a:t>
            </a:r>
            <a:r>
              <a:rPr lang="en-GB" i="1" dirty="0">
                <a:effectLst/>
                <a:latin typeface="Livvic" pitchFamily="2" charset="77"/>
              </a:rPr>
              <a:t> z </a:t>
            </a:r>
            <a:r>
              <a:rPr lang="en-GB" i="1" dirty="0" err="1">
                <a:effectLst/>
                <a:latin typeface="Livvic" pitchFamily="2" charset="77"/>
              </a:rPr>
              <a:t>nich</a:t>
            </a:r>
            <a:r>
              <a:rPr lang="en-GB" i="1" dirty="0">
                <a:effectLst/>
                <a:latin typeface="Livvic" pitchFamily="2" charset="77"/>
              </a:rPr>
              <a:t>, ten </a:t>
            </a:r>
            <a:r>
              <a:rPr lang="en-GB" i="1" dirty="0" err="1">
                <a:effectLst/>
                <a:latin typeface="Livvic" pitchFamily="2" charset="77"/>
              </a:rPr>
              <a:t>telesný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to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groteskne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Prajem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, aby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živote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dokázali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naozaj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komplexnú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sexualitu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vo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všetkých</a:t>
            </a:r>
            <a:r>
              <a:rPr lang="en-GB" i="1" dirty="0">
                <a:effectLst/>
                <a:latin typeface="Livvic" pitchFamily="2" charset="77"/>
              </a:rPr>
              <a:t> 3 </a:t>
            </a:r>
            <a:r>
              <a:rPr lang="en-GB" i="1" dirty="0" err="1">
                <a:effectLst/>
                <a:latin typeface="Livvic" pitchFamily="2" charset="77"/>
              </a:rPr>
              <a:t>rozmeroch</a:t>
            </a:r>
            <a:r>
              <a:rPr lang="en-GB" i="1" dirty="0">
                <a:effectLst/>
                <a:latin typeface="Livvic" pitchFamily="2" charset="77"/>
              </a:rPr>
              <a:t>. Aby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svojmu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partnerovi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sexuálne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žiť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dokázali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hovoriť</a:t>
            </a:r>
            <a:r>
              <a:rPr lang="en-GB" i="1" dirty="0">
                <a:effectLst/>
                <a:latin typeface="Livvic" pitchFamily="2" charset="77"/>
              </a:rPr>
              <a:t> “</a:t>
            </a:r>
            <a:r>
              <a:rPr lang="en-GB" i="1" dirty="0" err="1">
                <a:effectLst/>
                <a:latin typeface="Livvic" pitchFamily="2" charset="77"/>
              </a:rPr>
              <a:t>áno</a:t>
            </a:r>
            <a:r>
              <a:rPr lang="en-GB" i="1" dirty="0">
                <a:effectLst/>
                <a:latin typeface="Livvic" pitchFamily="2" charset="77"/>
              </a:rPr>
              <a:t>” </a:t>
            </a:r>
            <a:r>
              <a:rPr lang="en-GB" i="1" dirty="0" err="1">
                <a:effectLst/>
                <a:latin typeface="Livvic" pitchFamily="2" charset="77"/>
              </a:rPr>
              <a:t>celou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svojou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mysľou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celým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srdcom</a:t>
            </a:r>
            <a:r>
              <a:rPr lang="en-GB" b="1" i="1" dirty="0">
                <a:effectLst/>
                <a:latin typeface="Livvic" pitchFamily="2" charset="77"/>
              </a:rPr>
              <a:t> </a:t>
            </a:r>
            <a:r>
              <a:rPr lang="en-GB" i="1" dirty="0">
                <a:effectLst/>
                <a:latin typeface="Livvic" pitchFamily="2" charset="77"/>
              </a:rPr>
              <a:t>a </a:t>
            </a:r>
            <a:r>
              <a:rPr lang="en-GB" i="1" dirty="0" err="1">
                <a:effectLst/>
                <a:latin typeface="Livvic" pitchFamily="2" charset="77"/>
              </a:rPr>
              <a:t>celým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svojim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b="1" i="1" dirty="0" err="1">
                <a:effectLst/>
                <a:latin typeface="Livvic" pitchFamily="2" charset="77"/>
              </a:rPr>
              <a:t>telom</a:t>
            </a:r>
            <a:r>
              <a:rPr lang="en-GB" i="1" dirty="0">
                <a:effectLst/>
                <a:latin typeface="Livvic" pitchFamily="2" charset="77"/>
              </a:rPr>
              <a:t>, a aby </a:t>
            </a:r>
            <a:r>
              <a:rPr lang="en-GB" i="1" dirty="0" err="1">
                <a:effectLst/>
                <a:latin typeface="Livvic" pitchFamily="2" charset="77"/>
              </a:rPr>
              <a:t>medzi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nimi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nebol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žiadny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konflikt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Napríklad</a:t>
            </a:r>
            <a:r>
              <a:rPr lang="en-GB" i="1" dirty="0">
                <a:effectLst/>
                <a:latin typeface="Livvic" pitchFamily="2" charset="77"/>
              </a:rPr>
              <a:t> aby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nemali</a:t>
            </a:r>
            <a:r>
              <a:rPr lang="en-GB" i="1" dirty="0">
                <a:effectLst/>
                <a:latin typeface="Livvic" pitchFamily="2" charset="77"/>
              </a:rPr>
              <a:t> sex s </a:t>
            </a:r>
            <a:r>
              <a:rPr lang="en-GB" i="1" dirty="0" err="1">
                <a:effectLst/>
                <a:latin typeface="Livvic" pitchFamily="2" charset="77"/>
              </a:rPr>
              <a:t>niekým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priťahuje</a:t>
            </a:r>
            <a:r>
              <a:rPr lang="en-GB" i="1" dirty="0">
                <a:effectLst/>
                <a:latin typeface="Livvic" pitchFamily="2" charset="77"/>
              </a:rPr>
              <a:t>, ale </a:t>
            </a:r>
            <a:r>
              <a:rPr lang="en-GB" i="1" dirty="0" err="1">
                <a:effectLst/>
                <a:latin typeface="Livvic" pitchFamily="2" charset="77"/>
              </a:rPr>
              <a:t>nemilujete</a:t>
            </a:r>
            <a:r>
              <a:rPr lang="en-GB" i="1" dirty="0">
                <a:effectLst/>
                <a:latin typeface="Livvic" pitchFamily="2" charset="77"/>
              </a:rPr>
              <a:t> ho. </a:t>
            </a:r>
            <a:r>
              <a:rPr lang="en-GB" i="1" dirty="0" err="1">
                <a:effectLst/>
                <a:latin typeface="Livvic" pitchFamily="2" charset="77"/>
              </a:rPr>
              <a:t>Alebo</a:t>
            </a:r>
            <a:r>
              <a:rPr lang="en-GB" i="1" dirty="0">
                <a:effectLst/>
                <a:latin typeface="Livvic" pitchFamily="2" charset="77"/>
              </a:rPr>
              <a:t> aby </a:t>
            </a:r>
            <a:r>
              <a:rPr lang="en-GB" i="1" dirty="0" err="1">
                <a:effectLst/>
                <a:latin typeface="Livvic" pitchFamily="2" charset="77"/>
              </a:rPr>
              <a:t>ste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namali</a:t>
            </a:r>
            <a:r>
              <a:rPr lang="en-GB" i="1" dirty="0">
                <a:effectLst/>
                <a:latin typeface="Livvic" pitchFamily="2" charset="77"/>
              </a:rPr>
              <a:t> sex s </a:t>
            </a:r>
            <a:r>
              <a:rPr lang="en-GB" i="1" dirty="0" err="1">
                <a:effectLst/>
                <a:latin typeface="Livvic" pitchFamily="2" charset="77"/>
              </a:rPr>
              <a:t>niekým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vás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síce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priťahuje</a:t>
            </a:r>
            <a:r>
              <a:rPr lang="en-GB" i="1" dirty="0">
                <a:effectLst/>
                <a:latin typeface="Livvic" pitchFamily="2" charset="77"/>
              </a:rPr>
              <a:t>, a </a:t>
            </a:r>
            <a:r>
              <a:rPr lang="en-GB" i="1" dirty="0" err="1">
                <a:effectLst/>
                <a:latin typeface="Livvic" pitchFamily="2" charset="77"/>
              </a:rPr>
              <a:t>dokonca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ho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milujete</a:t>
            </a:r>
            <a:r>
              <a:rPr lang="en-GB" i="1" dirty="0">
                <a:effectLst/>
                <a:latin typeface="Livvic" pitchFamily="2" charset="77"/>
              </a:rPr>
              <a:t>, ale </a:t>
            </a:r>
            <a:r>
              <a:rPr lang="en-GB" i="1" dirty="0" err="1">
                <a:effectLst/>
                <a:latin typeface="Livvic" pitchFamily="2" charset="77"/>
              </a:rPr>
              <a:t>máte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pochybnosti</a:t>
            </a:r>
            <a:r>
              <a:rPr lang="en-GB" i="1" dirty="0">
                <a:effectLst/>
                <a:latin typeface="Livvic" pitchFamily="2" charset="77"/>
              </a:rPr>
              <a:t> o tom, </a:t>
            </a:r>
            <a:r>
              <a:rPr lang="en-GB" i="1" dirty="0" err="1">
                <a:effectLst/>
                <a:latin typeface="Livvic" pitchFamily="2" charset="77"/>
              </a:rPr>
              <a:t>či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tento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človek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dobrý</a:t>
            </a:r>
            <a:r>
              <a:rPr lang="en-GB" i="1" dirty="0">
                <a:effectLst/>
                <a:latin typeface="Livvic" pitchFamily="2" charset="77"/>
              </a:rPr>
              <a:t> partner do </a:t>
            </a:r>
            <a:r>
              <a:rPr lang="en-GB" i="1" dirty="0" err="1">
                <a:effectLst/>
                <a:latin typeface="Livvic" pitchFamily="2" charset="77"/>
              </a:rPr>
              <a:t>života</a:t>
            </a:r>
            <a:r>
              <a:rPr lang="en-GB" i="1" dirty="0">
                <a:effectLst/>
                <a:latin typeface="Livvic" pitchFamily="2" charset="77"/>
              </a:rPr>
              <a:t>. 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Až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budete</a:t>
            </a:r>
            <a:r>
              <a:rPr lang="en-GB" i="1" dirty="0">
                <a:effectLst/>
                <a:latin typeface="Livvic" pitchFamily="2" charset="77"/>
              </a:rPr>
              <a:t> s </a:t>
            </a:r>
            <a:r>
              <a:rPr lang="en-GB" i="1" dirty="0" err="1">
                <a:effectLst/>
                <a:latin typeface="Livvic" pitchFamily="2" charset="77"/>
              </a:rPr>
              <a:t>niekým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mať</a:t>
            </a:r>
            <a:r>
              <a:rPr lang="en-GB" i="1" dirty="0">
                <a:effectLst/>
                <a:latin typeface="Livvic" pitchFamily="2" charset="77"/>
              </a:rPr>
              <a:t> sex, </a:t>
            </a:r>
            <a:r>
              <a:rPr lang="en-GB" i="1" dirty="0" err="1">
                <a:effectLst/>
                <a:latin typeface="Livvic" pitchFamily="2" charset="77"/>
              </a:rPr>
              <a:t>nech</a:t>
            </a:r>
            <a:r>
              <a:rPr lang="en-GB" i="1" dirty="0">
                <a:effectLst/>
                <a:latin typeface="Livvic" pitchFamily="2" charset="77"/>
              </a:rPr>
              <a:t> je to bez </a:t>
            </a:r>
            <a:r>
              <a:rPr lang="en-GB" i="1" dirty="0" err="1">
                <a:effectLst/>
                <a:latin typeface="Livvic" pitchFamily="2" charset="77"/>
              </a:rPr>
              <a:t>výhrad</a:t>
            </a:r>
            <a:r>
              <a:rPr lang="en-GB" i="1" dirty="0">
                <a:effectLst/>
                <a:latin typeface="Livvic" pitchFamily="2" charset="77"/>
              </a:rPr>
              <a:t>, v </a:t>
            </a:r>
            <a:r>
              <a:rPr lang="en-GB" i="1" dirty="0" err="1">
                <a:effectLst/>
                <a:latin typeface="Livvic" pitchFamily="2" charset="77"/>
              </a:rPr>
              <a:t>úplnom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prijatí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i="1" dirty="0" err="1">
                <a:effectLst/>
                <a:latin typeface="Livvic" pitchFamily="2" charset="77"/>
              </a:rPr>
              <a:t>Prajeme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vám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zdaru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rozlišovaní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62649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b="1" i="1" dirty="0" err="1">
                <a:solidFill>
                  <a:srgbClr val="F08100"/>
                </a:solidFill>
                <a:effectLst/>
                <a:latin typeface="Livvic" pitchFamily="2" charset="77"/>
              </a:rPr>
              <a:t>lektor</a:t>
            </a:r>
            <a:r>
              <a:rPr lang="en-GB" b="1" i="1" dirty="0">
                <a:solidFill>
                  <a:srgbClr val="F08100"/>
                </a:solidFill>
                <a:effectLst/>
                <a:latin typeface="Livvic" pitchFamily="2" charset="77"/>
              </a:rPr>
              <a:t>: </a:t>
            </a:r>
            <a:r>
              <a:rPr lang="en-GB" i="1" dirty="0" err="1">
                <a:effectLst/>
                <a:latin typeface="Livvic" pitchFamily="2" charset="77"/>
              </a:rPr>
              <a:t>Keďže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v </a:t>
            </a:r>
            <a:r>
              <a:rPr lang="en-GB" i="1" dirty="0" err="1">
                <a:effectLst/>
                <a:latin typeface="Livvic" pitchFamily="2" charset="77"/>
              </a:rPr>
              <a:t>triede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rozoberá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citlivá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téma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môžete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pýtať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vaše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anonymne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dirty="0" err="1">
                <a:effectLst/>
                <a:latin typeface="Livvic" pitchFamily="2" charset="77"/>
              </a:rPr>
              <a:t>Dve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možnosti</a:t>
            </a:r>
            <a:r>
              <a:rPr lang="en-GB" b="1" dirty="0">
                <a:effectLst/>
                <a:latin typeface="Livvic" pitchFamily="2" charset="77"/>
              </a:rPr>
              <a:t>:</a:t>
            </a:r>
            <a:endParaRPr lang="en-GB" dirty="0">
              <a:effectLst/>
              <a:latin typeface="Livvic SemiBold" pitchFamily="2" charset="77"/>
            </a:endParaRPr>
          </a:p>
          <a:p>
            <a:pPr algn="just"/>
            <a:r>
              <a:rPr lang="en-GB" b="1" dirty="0">
                <a:effectLst/>
                <a:latin typeface="Livvic" pitchFamily="2" charset="77"/>
              </a:rPr>
              <a:t>1. </a:t>
            </a:r>
            <a:r>
              <a:rPr lang="en-GB" b="1" dirty="0" err="1">
                <a:effectLst/>
                <a:latin typeface="Livvic" pitchFamily="2" charset="77"/>
              </a:rPr>
              <a:t>Papieriky</a:t>
            </a:r>
            <a:endParaRPr lang="en-GB" dirty="0">
              <a:effectLst/>
              <a:latin typeface="Livvic SemiBold" pitchFamily="2" charset="77"/>
            </a:endParaRPr>
          </a:p>
          <a:p>
            <a:pPr algn="just"/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rozdá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papieriky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ktoré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napíšu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otázky</a:t>
            </a:r>
            <a:r>
              <a:rPr lang="en-GB" dirty="0">
                <a:effectLst/>
                <a:latin typeface="Livvic Light" pitchFamily="2" charset="77"/>
              </a:rPr>
              <a:t>. Na </a:t>
            </a:r>
            <a:r>
              <a:rPr lang="en-GB" dirty="0" err="1">
                <a:effectLst/>
                <a:latin typeface="Livvic Light" pitchFamily="2" charset="77"/>
              </a:rPr>
              <a:t>konci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programu</a:t>
            </a:r>
            <a:r>
              <a:rPr lang="en-GB" dirty="0">
                <a:effectLst/>
                <a:latin typeface="Livvic Light" pitchFamily="2" charset="77"/>
              </a:rPr>
              <a:t> ich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zozbiera</a:t>
            </a:r>
            <a:r>
              <a:rPr lang="en-GB" dirty="0">
                <a:effectLst/>
                <a:latin typeface="Livvic Light" pitchFamily="2" charset="77"/>
              </a:rPr>
              <a:t> a </a:t>
            </a:r>
            <a:r>
              <a:rPr lang="en-GB" dirty="0" err="1">
                <a:effectLst/>
                <a:latin typeface="Livvic Light" pitchFamily="2" charset="77"/>
              </a:rPr>
              <a:t>odpovedá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r>
              <a:rPr lang="en-GB" b="1" dirty="0">
                <a:effectLst/>
                <a:latin typeface="Livvic" pitchFamily="2" charset="77"/>
              </a:rPr>
              <a:t>2. </a:t>
            </a:r>
            <a:r>
              <a:rPr lang="en-GB" b="1" dirty="0" err="1">
                <a:effectLst/>
                <a:latin typeface="Livvic" pitchFamily="2" charset="77"/>
              </a:rPr>
              <a:t>Aplikácia</a:t>
            </a:r>
            <a:r>
              <a:rPr lang="en-GB" b="1" dirty="0">
                <a:effectLst/>
                <a:latin typeface="Livvic" pitchFamily="2" charset="77"/>
              </a:rPr>
              <a:t> </a:t>
            </a:r>
            <a:r>
              <a:rPr lang="en-GB" b="1" dirty="0" err="1">
                <a:effectLst/>
                <a:latin typeface="Livvic" pitchFamily="2" charset="77"/>
              </a:rPr>
              <a:t>Slido</a:t>
            </a:r>
            <a:endParaRPr lang="en-GB" dirty="0">
              <a:effectLst/>
              <a:latin typeface="Livvic SemiBold" pitchFamily="2" charset="77"/>
            </a:endParaRPr>
          </a:p>
          <a:p>
            <a:pPr algn="just"/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potrebujú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telefón</a:t>
            </a:r>
            <a:r>
              <a:rPr lang="en-GB" dirty="0">
                <a:effectLst/>
                <a:latin typeface="Livvic Light" pitchFamily="2" charset="77"/>
              </a:rPr>
              <a:t> s </a:t>
            </a:r>
            <a:r>
              <a:rPr lang="en-GB" dirty="0" err="1">
                <a:effectLst/>
                <a:latin typeface="Livvic Light" pitchFamily="2" charset="77"/>
              </a:rPr>
              <a:t>pripojením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internet.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predom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počas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prípravy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prevenčný</a:t>
            </a:r>
            <a:r>
              <a:rPr lang="en-GB" dirty="0">
                <a:effectLst/>
                <a:latin typeface="Livvic Light" pitchFamily="2" charset="77"/>
              </a:rPr>
              <a:t> program, </a:t>
            </a:r>
            <a:r>
              <a:rPr lang="en-GB" dirty="0" err="1">
                <a:effectLst/>
                <a:latin typeface="Livvic Light" pitchFamily="2" charset="77"/>
              </a:rPr>
              <a:t>nastaví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slido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udalosť</a:t>
            </a:r>
            <a:r>
              <a:rPr lang="en-GB" dirty="0">
                <a:effectLst/>
                <a:latin typeface="Livvic Light" pitchFamily="2" charset="77"/>
              </a:rPr>
              <a:t> v </a:t>
            </a:r>
            <a:r>
              <a:rPr lang="en-GB" dirty="0" err="1">
                <a:effectLst/>
                <a:latin typeface="Livvic Light" pitchFamily="2" charset="77"/>
              </a:rPr>
              <a:t>týchto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krokoch</a:t>
            </a:r>
            <a:r>
              <a:rPr lang="en-GB" dirty="0">
                <a:effectLst/>
                <a:latin typeface="Livvic Light" pitchFamily="2" charset="77"/>
              </a:rPr>
              <a:t>:</a:t>
            </a: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1. Na </a:t>
            </a:r>
            <a:r>
              <a:rPr lang="en-GB" dirty="0" err="1">
                <a:effectLst/>
                <a:latin typeface="Livvic Light" pitchFamily="2" charset="77"/>
              </a:rPr>
              <a:t>sli.do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vytvorí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novú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udalosť</a:t>
            </a:r>
            <a:r>
              <a:rPr lang="en-GB" dirty="0">
                <a:effectLst/>
                <a:latin typeface="Livvic Light" pitchFamily="2" charset="77"/>
              </a:rPr>
              <a:t>. </a:t>
            </a:r>
            <a:r>
              <a:rPr lang="en-GB" dirty="0" err="1">
                <a:effectLst/>
                <a:latin typeface="Livvic Light" pitchFamily="2" charset="77"/>
              </a:rPr>
              <a:t>Zadá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správny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dátum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kedy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má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prebehnúť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prevenčný</a:t>
            </a:r>
            <a:r>
              <a:rPr lang="en-GB" dirty="0">
                <a:effectLst/>
                <a:latin typeface="Livvic Light" pitchFamily="2" charset="77"/>
              </a:rPr>
              <a:t> program. </a:t>
            </a:r>
            <a:r>
              <a:rPr lang="en-GB" dirty="0" err="1">
                <a:effectLst/>
                <a:latin typeface="Livvic Light" pitchFamily="2" charset="77"/>
              </a:rPr>
              <a:t>Určí</a:t>
            </a:r>
            <a:r>
              <a:rPr lang="en-GB" dirty="0">
                <a:effectLst/>
                <a:latin typeface="Livvic Light" pitchFamily="2" charset="77"/>
              </a:rPr>
              <a:t> #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ktorý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použijú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keď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budú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prihlasovať</a:t>
            </a:r>
            <a:r>
              <a:rPr lang="en-GB" dirty="0">
                <a:effectLst/>
                <a:latin typeface="Livvic Light" pitchFamily="2" charset="77"/>
              </a:rPr>
              <a:t> do </a:t>
            </a:r>
            <a:r>
              <a:rPr lang="en-GB" dirty="0" err="1">
                <a:effectLst/>
                <a:latin typeface="Livvic Light" pitchFamily="2" charset="77"/>
              </a:rPr>
              <a:t>Slido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udalosti</a:t>
            </a:r>
            <a:r>
              <a:rPr lang="en-GB" dirty="0">
                <a:effectLst/>
                <a:latin typeface="Livvic Light" pitchFamily="2" charset="77"/>
              </a:rPr>
              <a:t> (#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nemusia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použiť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pokiaľ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stiahne</a:t>
            </a:r>
            <a:r>
              <a:rPr lang="en-GB" dirty="0">
                <a:effectLst/>
                <a:latin typeface="Livvic Light" pitchFamily="2" charset="77"/>
              </a:rPr>
              <a:t> QR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ako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opísané</a:t>
            </a:r>
            <a:r>
              <a:rPr lang="en-GB" dirty="0">
                <a:effectLst/>
                <a:latin typeface="Livvic Light" pitchFamily="2" charset="77"/>
              </a:rPr>
              <a:t> v </a:t>
            </a:r>
            <a:r>
              <a:rPr lang="en-GB" dirty="0" err="1">
                <a:effectLst/>
                <a:latin typeface="Livvic Light" pitchFamily="2" charset="77"/>
              </a:rPr>
              <a:t>nasledujúcom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kroku</a:t>
            </a:r>
            <a:r>
              <a:rPr lang="en-GB" dirty="0">
                <a:effectLst/>
                <a:latin typeface="Livvic Light" pitchFamily="2" charset="77"/>
              </a:rPr>
              <a:t>)</a:t>
            </a: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2. </a:t>
            </a:r>
            <a:r>
              <a:rPr lang="en-GB" dirty="0" err="1">
                <a:effectLst/>
                <a:latin typeface="Livvic Light" pitchFamily="2" charset="77"/>
              </a:rPr>
              <a:t>Lektor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stiahne</a:t>
            </a:r>
            <a:r>
              <a:rPr lang="en-GB" dirty="0">
                <a:effectLst/>
                <a:latin typeface="Livvic Light" pitchFamily="2" charset="77"/>
              </a:rPr>
              <a:t> QR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udalosti</a:t>
            </a:r>
            <a:r>
              <a:rPr lang="en-GB" dirty="0">
                <a:effectLst/>
                <a:latin typeface="Livvic Light" pitchFamily="2" charset="77"/>
              </a:rPr>
              <a:t> a </a:t>
            </a:r>
            <a:r>
              <a:rPr lang="en-GB" dirty="0" err="1">
                <a:effectLst/>
                <a:latin typeface="Livvic Light" pitchFamily="2" charset="77"/>
              </a:rPr>
              <a:t>vloží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ho</a:t>
            </a:r>
            <a:r>
              <a:rPr lang="en-GB" dirty="0">
                <a:effectLst/>
                <a:latin typeface="Livvic Light" pitchFamily="2" charset="77"/>
              </a:rPr>
              <a:t> do </a:t>
            </a:r>
            <a:r>
              <a:rPr lang="en-GB" dirty="0" err="1">
                <a:effectLst/>
                <a:latin typeface="Livvic Light" pitchFamily="2" charset="77"/>
              </a:rPr>
              <a:t>prezentácie</a:t>
            </a:r>
            <a:r>
              <a:rPr lang="en-GB" dirty="0">
                <a:effectLst/>
                <a:latin typeface="Livvic Light" pitchFamily="2" charset="77"/>
              </a:rPr>
              <a:t>. Toto je </a:t>
            </a:r>
            <a:r>
              <a:rPr lang="en-GB" dirty="0" err="1">
                <a:effectLst/>
                <a:latin typeface="Livvic Light" pitchFamily="2" charset="77"/>
              </a:rPr>
              <a:t>najrýchlejší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spôsob</a:t>
            </a:r>
            <a:r>
              <a:rPr lang="en-GB" dirty="0">
                <a:effectLst/>
                <a:latin typeface="Livvic Light" pitchFamily="2" charset="77"/>
              </a:rPr>
              <a:t> pre </a:t>
            </a:r>
            <a:r>
              <a:rPr lang="en-GB" dirty="0" err="1">
                <a:effectLst/>
                <a:latin typeface="Livvic Light" pitchFamily="2" charset="77"/>
              </a:rPr>
              <a:t>žiakov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klásť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otázky</a:t>
            </a:r>
            <a:r>
              <a:rPr lang="en-GB" dirty="0">
                <a:effectLst/>
                <a:latin typeface="Livvic Light" pitchFamily="2" charset="77"/>
              </a:rPr>
              <a:t>. </a:t>
            </a:r>
            <a:r>
              <a:rPr lang="en-GB" dirty="0" err="1">
                <a:effectLst/>
                <a:latin typeface="Livvic Light" pitchFamily="2" charset="77"/>
              </a:rPr>
              <a:t>Žiaci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si</a:t>
            </a:r>
            <a:r>
              <a:rPr lang="en-GB" dirty="0">
                <a:effectLst/>
                <a:latin typeface="Livvic Light" pitchFamily="2" charset="77"/>
              </a:rPr>
              <a:t> QR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môžu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odfotiť</a:t>
            </a:r>
            <a:r>
              <a:rPr lang="en-GB" dirty="0">
                <a:effectLst/>
                <a:latin typeface="Livvic Light" pitchFamily="2" charset="77"/>
              </a:rPr>
              <a:t>  a </a:t>
            </a:r>
            <a:r>
              <a:rPr lang="en-GB" dirty="0" err="1">
                <a:effectLst/>
                <a:latin typeface="Livvic Light" pitchFamily="2" charset="77"/>
              </a:rPr>
              <a:t>priamo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mať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prístup</a:t>
            </a:r>
            <a:r>
              <a:rPr lang="en-GB" dirty="0">
                <a:effectLst/>
                <a:latin typeface="Livvic Light" pitchFamily="2" charset="77"/>
              </a:rPr>
              <a:t> do </a:t>
            </a:r>
            <a:r>
              <a:rPr lang="en-GB" dirty="0" err="1">
                <a:effectLst/>
                <a:latin typeface="Livvic Light" pitchFamily="2" charset="77"/>
              </a:rPr>
              <a:t>udalosti</a:t>
            </a:r>
            <a:r>
              <a:rPr lang="en-GB" dirty="0">
                <a:effectLst/>
                <a:latin typeface="Livvic Light" pitchFamily="2" charset="77"/>
              </a:rPr>
              <a:t> v </a:t>
            </a:r>
            <a:r>
              <a:rPr lang="en-GB" dirty="0" err="1">
                <a:effectLst/>
                <a:latin typeface="Livvic Light" pitchFamily="2" charset="77"/>
              </a:rPr>
              <a:t>ktorej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môžu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klásť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otázky</a:t>
            </a:r>
            <a:r>
              <a:rPr lang="en-GB" dirty="0">
                <a:effectLst/>
                <a:latin typeface="Livvic Light" pitchFamily="2" charset="77"/>
              </a:rPr>
              <a:t>. V </a:t>
            </a:r>
            <a:r>
              <a:rPr lang="en-GB" dirty="0" err="1">
                <a:effectLst/>
                <a:latin typeface="Livvic Light" pitchFamily="2" charset="77"/>
              </a:rPr>
              <a:t>tomto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prípade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nemusia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použiť</a:t>
            </a:r>
            <a:r>
              <a:rPr lang="en-GB" dirty="0">
                <a:effectLst/>
                <a:latin typeface="Livvic Light" pitchFamily="2" charset="77"/>
              </a:rPr>
              <a:t> # </a:t>
            </a:r>
            <a:r>
              <a:rPr lang="en-GB" dirty="0" err="1">
                <a:effectLst/>
                <a:latin typeface="Livvic Light" pitchFamily="2" charset="77"/>
              </a:rPr>
              <a:t>kód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br>
              <a:rPr lang="en-GB" dirty="0">
                <a:effectLst/>
                <a:latin typeface="Livvic Light" pitchFamily="2" charset="77"/>
              </a:rPr>
            </a:br>
            <a:endParaRPr lang="en-GB" dirty="0">
              <a:effectLst/>
              <a:latin typeface="Livvic Light" pitchFamily="2" charset="77"/>
            </a:endParaRPr>
          </a:p>
          <a:p>
            <a:pPr algn="just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 err="1">
                <a:effectLst/>
                <a:latin typeface="Livvic" pitchFamily="2" charset="77"/>
              </a:rPr>
              <a:t>Informáciu</a:t>
            </a:r>
            <a:r>
              <a:rPr lang="en-GB" i="1" dirty="0">
                <a:effectLst/>
                <a:latin typeface="Livvic" pitchFamily="2" charset="77"/>
              </a:rPr>
              <a:t> o tom,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pýtať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anonymné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povie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začiatku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programu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konci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programu</a:t>
            </a:r>
            <a:r>
              <a:rPr lang="en-GB" i="1" dirty="0">
                <a:effectLst/>
                <a:latin typeface="Livvic" pitchFamily="2" charset="77"/>
              </a:rPr>
              <a:t>. To </a:t>
            </a:r>
            <a:r>
              <a:rPr lang="en-GB" i="1" dirty="0" err="1">
                <a:effectLst/>
                <a:latin typeface="Livvic" pitchFamily="2" charset="77"/>
              </a:rPr>
              <a:t>dá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žiakom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viac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času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premýšľanie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  <a:p>
            <a:pPr algn="just"/>
            <a:r>
              <a:rPr lang="en-GB" b="1" i="1" dirty="0">
                <a:effectLst/>
                <a:latin typeface="Livvic" pitchFamily="2" charset="77"/>
              </a:rPr>
              <a:t>Tip: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vyzve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žiakov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môžu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pýtať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čokoľvek</a:t>
            </a:r>
            <a:r>
              <a:rPr lang="en-GB" i="1" dirty="0">
                <a:effectLst/>
                <a:latin typeface="Livvic" pitchFamily="2" charset="77"/>
              </a:rPr>
              <a:t> k </a:t>
            </a:r>
            <a:r>
              <a:rPr lang="en-GB" i="1" dirty="0" err="1">
                <a:effectLst/>
                <a:latin typeface="Livvic" pitchFamily="2" charset="77"/>
              </a:rPr>
              <a:t>téme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avšak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vyhradzuje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právo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odpovedať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iba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tie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ktoré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uzná</a:t>
            </a:r>
            <a:r>
              <a:rPr lang="en-GB" i="1" dirty="0">
                <a:effectLst/>
                <a:latin typeface="Livvic" pitchFamily="2" charset="77"/>
              </a:rPr>
              <a:t> za </a:t>
            </a:r>
            <a:r>
              <a:rPr lang="en-GB" i="1" dirty="0" err="1">
                <a:effectLst/>
                <a:latin typeface="Livvic" pitchFamily="2" charset="77"/>
              </a:rPr>
              <a:t>vhodné</a:t>
            </a:r>
            <a:r>
              <a:rPr lang="en-GB" i="1" dirty="0">
                <a:effectLst/>
                <a:latin typeface="Livvic" pitchFamily="2" charset="77"/>
              </a:rPr>
              <a:t>. Zo </a:t>
            </a:r>
            <a:r>
              <a:rPr lang="en-GB" i="1" dirty="0" err="1">
                <a:effectLst/>
                <a:latin typeface="Livvic" pitchFamily="2" charset="77"/>
              </a:rPr>
              <a:t>skúseností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vieme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že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žiaci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pýtajú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aj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veľmi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osobné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až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vulgárne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, </a:t>
            </a:r>
            <a:r>
              <a:rPr lang="en-GB" i="1" dirty="0" err="1">
                <a:effectLst/>
                <a:latin typeface="Livvic" pitchFamily="2" charset="77"/>
              </a:rPr>
              <a:t>lektor</a:t>
            </a:r>
            <a:r>
              <a:rPr lang="en-GB" i="1" dirty="0">
                <a:effectLst/>
                <a:latin typeface="Livvic" pitchFamily="2" charset="77"/>
              </a:rPr>
              <a:t> by </a:t>
            </a:r>
            <a:r>
              <a:rPr lang="en-GB" i="1" dirty="0" err="1">
                <a:effectLst/>
                <a:latin typeface="Livvic" pitchFamily="2" charset="77"/>
              </a:rPr>
              <a:t>sa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nemal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cítiť</a:t>
            </a:r>
            <a:r>
              <a:rPr lang="en-GB" i="1" dirty="0">
                <a:effectLst/>
                <a:latin typeface="Livvic" pitchFamily="2" charset="77"/>
              </a:rPr>
              <a:t> pod </a:t>
            </a:r>
            <a:r>
              <a:rPr lang="en-GB" i="1" dirty="0" err="1">
                <a:effectLst/>
                <a:latin typeface="Livvic" pitchFamily="2" charset="77"/>
              </a:rPr>
              <a:t>tlakom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odpovedať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na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takéto</a:t>
            </a:r>
            <a:r>
              <a:rPr lang="en-GB" i="1" dirty="0">
                <a:effectLst/>
                <a:latin typeface="Livvic" pitchFamily="2" charset="77"/>
              </a:rPr>
              <a:t> </a:t>
            </a:r>
            <a:r>
              <a:rPr lang="en-GB" i="1" dirty="0" err="1">
                <a:effectLst/>
                <a:latin typeface="Livvic" pitchFamily="2" charset="77"/>
              </a:rPr>
              <a:t>otázky</a:t>
            </a:r>
            <a:r>
              <a:rPr lang="en-GB" i="1" dirty="0">
                <a:effectLst/>
                <a:latin typeface="Livvic" pitchFamily="2" charset="77"/>
              </a:rPr>
              <a:t>.</a:t>
            </a:r>
            <a:endParaRPr lang="en-GB" dirty="0">
              <a:effectLst/>
              <a:latin typeface="Livvic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>
          <a:xfrm>
            <a:off x="3773491" y="9426575"/>
            <a:ext cx="2879725" cy="4889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374AF7-E4FB-A844-9E95-FCCFE7065202}" type="slidenum">
              <a:rPr lang="cs-CZ" smtClean="0"/>
              <a:pPr>
                <a:defRPr/>
              </a:pPr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14684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8338" y="455613"/>
            <a:ext cx="3416300" cy="2562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>
                <a:effectLst/>
                <a:latin typeface="Livvic Light" pitchFamily="2" charset="77"/>
              </a:rPr>
              <a:t>Tieto </a:t>
            </a:r>
            <a:r>
              <a:rPr lang="en-GB" dirty="0" err="1">
                <a:effectLst/>
                <a:latin typeface="Livvic Light" pitchFamily="2" charset="77"/>
              </a:rPr>
              <a:t>organizácie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stoja</a:t>
            </a:r>
            <a:r>
              <a:rPr lang="en-GB" dirty="0">
                <a:effectLst/>
                <a:latin typeface="Livvic Light" pitchFamily="2" charset="77"/>
              </a:rPr>
              <a:t> za </a:t>
            </a:r>
            <a:r>
              <a:rPr lang="en-GB" dirty="0" err="1">
                <a:effectLst/>
                <a:latin typeface="Livvic Light" pitchFamily="2" charset="77"/>
              </a:rPr>
              <a:t>metodikou</a:t>
            </a:r>
            <a:r>
              <a:rPr lang="en-GB" dirty="0">
                <a:effectLst/>
                <a:latin typeface="Livvic Light" pitchFamily="2" charset="77"/>
              </a:rPr>
              <a:t>:</a:t>
            </a:r>
          </a:p>
          <a:p>
            <a:pPr algn="just"/>
            <a:r>
              <a:rPr lang="en-GB" dirty="0" err="1">
                <a:effectLst/>
                <a:latin typeface="Livvic Light" pitchFamily="2" charset="77"/>
              </a:rPr>
              <a:t>Tlakový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hrniec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n.o.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autori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medotiky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r>
              <a:rPr lang="en-GB" dirty="0" err="1">
                <a:effectLst/>
                <a:latin typeface="Livvic Light" pitchFamily="2" charset="77"/>
              </a:rPr>
              <a:t>NePornu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sú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partnermi</a:t>
            </a:r>
            <a:r>
              <a:rPr lang="en-GB" dirty="0">
                <a:effectLst/>
                <a:latin typeface="Livvic Light" pitchFamily="2" charset="77"/>
              </a:rPr>
              <a:t>, </a:t>
            </a:r>
            <a:r>
              <a:rPr lang="en-GB" dirty="0" err="1">
                <a:effectLst/>
                <a:latin typeface="Livvic Light" pitchFamily="2" charset="77"/>
              </a:rPr>
              <a:t>ktorí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pomáhali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metodiku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vyvíjať</a:t>
            </a:r>
            <a:r>
              <a:rPr lang="en-GB" dirty="0">
                <a:effectLst/>
                <a:latin typeface="Livvic Light" pitchFamily="2" charset="77"/>
              </a:rPr>
              <a:t>.</a:t>
            </a:r>
          </a:p>
          <a:p>
            <a:pPr algn="just"/>
            <a:r>
              <a:rPr lang="en-GB" dirty="0">
                <a:effectLst/>
                <a:latin typeface="Livvic Light" pitchFamily="2" charset="77"/>
              </a:rPr>
              <a:t>Erasmus + </a:t>
            </a:r>
            <a:r>
              <a:rPr lang="en-GB" dirty="0" err="1">
                <a:effectLst/>
                <a:latin typeface="Livvic Light" pitchFamily="2" charset="77"/>
              </a:rPr>
              <a:t>metodiku</a:t>
            </a:r>
            <a:r>
              <a:rPr lang="en-GB" dirty="0">
                <a:effectLst/>
                <a:latin typeface="Livvic Light" pitchFamily="2" charset="77"/>
              </a:rPr>
              <a:t> </a:t>
            </a:r>
            <a:r>
              <a:rPr lang="en-GB" dirty="0" err="1">
                <a:effectLst/>
                <a:latin typeface="Livvic Light" pitchFamily="2" charset="77"/>
              </a:rPr>
              <a:t>financovali</a:t>
            </a:r>
            <a:r>
              <a:rPr lang="en-GB">
                <a:effectLst/>
                <a:latin typeface="Livvic Ligh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8735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2182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1020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49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066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484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711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431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0732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501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7645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107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E5D54F-DE4C-BF45-B467-754A6758C046}" type="datetimeFigureOut">
              <a:rPr lang="en-SK" smtClean="0"/>
              <a:t>18/09/2024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2258644-0B6C-3541-A887-C3E349B39BE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8460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8.emf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customXml" Target="../ink/ink3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customXml" Target="../ink/ink4.xml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customXml" Target="../ink/ink5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0.xml"/><Relationship Id="rId3" Type="http://schemas.openxmlformats.org/officeDocument/2006/relationships/customXml" Target="../ink/ink6.xml"/><Relationship Id="rId21" Type="http://schemas.openxmlformats.org/officeDocument/2006/relationships/image" Target="../media/image29.png"/><Relationship Id="rId34" Type="http://schemas.openxmlformats.org/officeDocument/2006/relationships/image" Target="../media/image28.emf"/><Relationship Id="rId25" Type="http://schemas.openxmlformats.org/officeDocument/2006/relationships/image" Target="../media/image31.png"/><Relationship Id="rId3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20" Type="http://schemas.openxmlformats.org/officeDocument/2006/relationships/customXml" Target="../ink/ink7.xml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24" Type="http://schemas.openxmlformats.org/officeDocument/2006/relationships/customXml" Target="../ink/ink9.xml"/><Relationship Id="rId32" Type="http://schemas.openxmlformats.org/officeDocument/2006/relationships/customXml" Target="../ink/ink13.xml"/><Relationship Id="rId23" Type="http://schemas.openxmlformats.org/officeDocument/2006/relationships/image" Target="../media/image30.png"/><Relationship Id="rId28" Type="http://schemas.openxmlformats.org/officeDocument/2006/relationships/customXml" Target="../ink/ink11.xml"/><Relationship Id="rId36" Type="http://schemas.openxmlformats.org/officeDocument/2006/relationships/image" Target="../media/image29.emf"/><Relationship Id="rId19" Type="http://schemas.openxmlformats.org/officeDocument/2006/relationships/image" Target="../media/image28.png"/><Relationship Id="rId31" Type="http://schemas.openxmlformats.org/officeDocument/2006/relationships/image" Target="../media/image25.png"/><Relationship Id="rId22" Type="http://schemas.openxmlformats.org/officeDocument/2006/relationships/customXml" Target="../ink/ink8.xml"/><Relationship Id="rId27" Type="http://schemas.openxmlformats.org/officeDocument/2006/relationships/image" Target="../media/image32.png"/><Relationship Id="rId30" Type="http://schemas.openxmlformats.org/officeDocument/2006/relationships/customXml" Target="../ink/ink12.xml"/><Relationship Id="rId35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7.png"/><Relationship Id="rId3" Type="http://schemas.openxmlformats.org/officeDocument/2006/relationships/customXml" Target="../ink/ink14.xml"/><Relationship Id="rId21" Type="http://schemas.openxmlformats.org/officeDocument/2006/relationships/customXml" Target="../ink/ink19.xml"/><Relationship Id="rId17" Type="http://schemas.openxmlformats.org/officeDocument/2006/relationships/customXml" Target="../ink/ink17.xml"/><Relationship Id="rId25" Type="http://schemas.openxmlformats.org/officeDocument/2006/relationships/image" Target="../media/image32.emf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36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4" Type="http://schemas.openxmlformats.org/officeDocument/2006/relationships/image" Target="../media/image31.emf"/><Relationship Id="rId5" Type="http://schemas.openxmlformats.org/officeDocument/2006/relationships/customXml" Target="../ink/ink15.xml"/><Relationship Id="rId15" Type="http://schemas.openxmlformats.org/officeDocument/2006/relationships/customXml" Target="../ink/ink16.xml"/><Relationship Id="rId23" Type="http://schemas.openxmlformats.org/officeDocument/2006/relationships/image" Target="../media/image28.emf"/><Relationship Id="rId19" Type="http://schemas.openxmlformats.org/officeDocument/2006/relationships/customXml" Target="../ink/ink18.xml"/><Relationship Id="rId4" Type="http://schemas.openxmlformats.org/officeDocument/2006/relationships/image" Target="../media/image34.png"/><Relationship Id="rId14" Type="http://schemas.openxmlformats.org/officeDocument/2006/relationships/image" Target="../media/image35.png"/><Relationship Id="rId2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8" Type="http://schemas.openxmlformats.org/officeDocument/2006/relationships/image" Target="../media/image37.png"/><Relationship Id="rId3" Type="http://schemas.openxmlformats.org/officeDocument/2006/relationships/customXml" Target="../ink/ink20.xml"/><Relationship Id="rId7" Type="http://schemas.openxmlformats.org/officeDocument/2006/relationships/image" Target="../media/image26.png"/><Relationship Id="rId12" Type="http://schemas.openxmlformats.org/officeDocument/2006/relationships/customXml" Target="../ink/ink23.xml"/><Relationship Id="rId17" Type="http://schemas.openxmlformats.org/officeDocument/2006/relationships/customXml" Target="../ink/ink25.xml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36.png"/><Relationship Id="rId20" Type="http://schemas.openxmlformats.org/officeDocument/2006/relationships/image" Target="../media/image33.emf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1.xml"/><Relationship Id="rId11" Type="http://schemas.openxmlformats.org/officeDocument/2006/relationships/image" Target="../media/image34.png"/><Relationship Id="rId5" Type="http://schemas.openxmlformats.org/officeDocument/2006/relationships/image" Target="../media/image25.png"/><Relationship Id="rId15" Type="http://schemas.openxmlformats.org/officeDocument/2006/relationships/customXml" Target="../ink/ink24.xml"/><Relationship Id="rId10" Type="http://schemas.openxmlformats.org/officeDocument/2006/relationships/customXml" Target="../ink/ink22.xml"/><Relationship Id="rId19" Type="http://schemas.openxmlformats.org/officeDocument/2006/relationships/image" Target="../media/image32.emf"/><Relationship Id="rId9" Type="http://schemas.openxmlformats.org/officeDocument/2006/relationships/image" Target="../media/image31.emf"/><Relationship Id="rId1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F72F02-D68D-7DA5-F252-B1839A4D193F}"/>
              </a:ext>
            </a:extLst>
          </p:cNvPr>
          <p:cNvSpPr txBox="1"/>
          <p:nvPr/>
        </p:nvSpPr>
        <p:spPr>
          <a:xfrm>
            <a:off x="323528" y="2517864"/>
            <a:ext cx="50405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>
                <a:latin typeface="Georgia" panose="02040502050405020303" pitchFamily="18" charset="0"/>
              </a:rPr>
              <a:t>Viac</a:t>
            </a:r>
            <a:r>
              <a:rPr lang="en-US" sz="5000" b="1" dirty="0">
                <a:latin typeface="Georgia" panose="02040502050405020303" pitchFamily="18" charset="0"/>
              </a:rPr>
              <a:t> </a:t>
            </a:r>
            <a:r>
              <a:rPr lang="en-US" sz="5000" b="1" dirty="0" err="1">
                <a:latin typeface="Georgia" panose="02040502050405020303" pitchFamily="18" charset="0"/>
              </a:rPr>
              <a:t>ako</a:t>
            </a:r>
            <a:r>
              <a:rPr lang="en-US" sz="5000" b="1" dirty="0">
                <a:latin typeface="Georgia" panose="02040502050405020303" pitchFamily="18" charset="0"/>
              </a:rPr>
              <a:t> </a:t>
            </a:r>
            <a:r>
              <a:rPr lang="en-US" sz="5000" b="1" dirty="0" err="1">
                <a:latin typeface="Georgia" panose="02040502050405020303" pitchFamily="18" charset="0"/>
              </a:rPr>
              <a:t>pornografia</a:t>
            </a:r>
            <a:endParaRPr lang="en-US" sz="50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32A16B-32C0-2A2C-7B7E-4C32A25C2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804557"/>
            <a:ext cx="4032448" cy="10081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658917-3D63-58B0-393E-1E0707E09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4220" y="620688"/>
            <a:ext cx="5769780" cy="58414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59BAB1-8739-18F0-0809-D0228FF0FBE0}"/>
              </a:ext>
            </a:extLst>
          </p:cNvPr>
          <p:cNvSpPr txBox="1"/>
          <p:nvPr/>
        </p:nvSpPr>
        <p:spPr>
          <a:xfrm>
            <a:off x="8100392" y="62373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K" dirty="0"/>
              <a:t>Verzia 1</a:t>
            </a:r>
          </a:p>
        </p:txBody>
      </p:sp>
    </p:spTree>
    <p:extLst>
      <p:ext uri="{BB962C8B-B14F-4D97-AF65-F5344CB8AC3E}">
        <p14:creationId xmlns:p14="http://schemas.microsoft.com/office/powerpoint/2010/main" val="1452283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90494A2-2702-F9DA-4327-F20382AEB99D}"/>
              </a:ext>
            </a:extLst>
          </p:cNvPr>
          <p:cNvSpPr txBox="1">
            <a:spLocks/>
          </p:cNvSpPr>
          <p:nvPr/>
        </p:nvSpPr>
        <p:spPr>
          <a:xfrm>
            <a:off x="4860032" y="2015580"/>
            <a:ext cx="3888432" cy="3141612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–"/>
              <a:defRPr sz="28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»"/>
              <a:defRPr sz="20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>
              <a:buFont typeface="Times New Roman" charset="0"/>
              <a:buNone/>
            </a:pPr>
            <a:r>
              <a:rPr lang="en-US" sz="5400" b="1" kern="0" dirty="0" err="1">
                <a:solidFill>
                  <a:schemeClr val="tx1"/>
                </a:solidFill>
                <a:latin typeface="Georgia" panose="02040502050405020303" pitchFamily="18" charset="0"/>
              </a:rPr>
              <a:t>Pýtajte</a:t>
            </a:r>
            <a:r>
              <a:rPr lang="en-US" sz="5400" b="1" kern="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en-US" sz="5400" b="1" kern="0" dirty="0" err="1">
                <a:solidFill>
                  <a:schemeClr val="tx1"/>
                </a:solidFill>
                <a:latin typeface="Georgia" panose="02040502050405020303" pitchFamily="18" charset="0"/>
              </a:rPr>
              <a:t>sa</a:t>
            </a:r>
            <a:endParaRPr lang="en-US" sz="5400" b="1" kern="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>
              <a:buFont typeface="Times New Roman" charset="0"/>
              <a:buNone/>
            </a:pPr>
            <a:r>
              <a:rPr lang="en-US" sz="5000" kern="0" dirty="0" err="1">
                <a:latin typeface="Trebuchet MS" panose="020B0703020202090204" pitchFamily="34" charset="0"/>
              </a:rPr>
              <a:t>sli.do</a:t>
            </a:r>
            <a:endParaRPr lang="en-US" sz="5000" kern="0" dirty="0">
              <a:latin typeface="Trebuchet MS" panose="020B0703020202090204" pitchFamily="34" charset="0"/>
            </a:endParaRPr>
          </a:p>
          <a:p>
            <a:pPr marL="0" indent="0">
              <a:buFont typeface="Times New Roman" charset="0"/>
              <a:buNone/>
            </a:pPr>
            <a:r>
              <a:rPr lang="en-US" sz="5000" kern="0" dirty="0">
                <a:latin typeface="Trebuchet MS" panose="020B0703020202090204" pitchFamily="34" charset="0"/>
              </a:rPr>
              <a:t># </a:t>
            </a:r>
            <a:r>
              <a:rPr lang="en-US" sz="5000" kern="0" dirty="0" err="1">
                <a:highlight>
                  <a:srgbClr val="FFFF00"/>
                </a:highlight>
                <a:latin typeface="Trebuchet MS" panose="020B0703020202090204" pitchFamily="34" charset="0"/>
              </a:rPr>
              <a:t>doplniť</a:t>
            </a:r>
            <a:endParaRPr lang="en-US" sz="5000" kern="0" dirty="0">
              <a:highlight>
                <a:srgbClr val="FFFF00"/>
              </a:highlight>
              <a:latin typeface="Trebuchet MS" panose="020B070302020209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19294B-7B50-F629-6F2C-6B4C57D21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373" y="1773052"/>
            <a:ext cx="3251200" cy="3251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9D213E-29CD-A51F-3247-A644B04DDF2D}"/>
              </a:ext>
            </a:extLst>
          </p:cNvPr>
          <p:cNvSpPr txBox="1"/>
          <p:nvPr/>
        </p:nvSpPr>
        <p:spPr>
          <a:xfrm>
            <a:off x="1684085" y="483958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V</a:t>
            </a:r>
            <a:r>
              <a:rPr lang="en-SK" dirty="0">
                <a:highlight>
                  <a:srgbClr val="FFFF00"/>
                </a:highlight>
              </a:rPr>
              <a:t>ymeniť QR kód</a:t>
            </a:r>
          </a:p>
        </p:txBody>
      </p:sp>
    </p:spTree>
    <p:extLst>
      <p:ext uri="{BB962C8B-B14F-4D97-AF65-F5344CB8AC3E}">
        <p14:creationId xmlns:p14="http://schemas.microsoft.com/office/powerpoint/2010/main" val="306978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EAE1A3-34C2-7F30-1E69-195AD270C7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1168" y="1213818"/>
            <a:ext cx="8221663" cy="1135062"/>
          </a:xfrm>
        </p:spPr>
        <p:txBody>
          <a:bodyPr anchor="t">
            <a:normAutofit/>
          </a:bodyPr>
          <a:lstStyle/>
          <a:p>
            <a:pPr algn="ctr">
              <a:buFont typeface="Times New Roman" pitchFamily="31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5000" b="1" dirty="0" err="1">
                <a:solidFill>
                  <a:schemeClr val="tx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Čo</a:t>
            </a:r>
            <a:r>
              <a:rPr lang="en-GB" sz="5000" b="1" dirty="0">
                <a:solidFill>
                  <a:schemeClr val="tx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5000" b="1" dirty="0" err="1">
                <a:solidFill>
                  <a:schemeClr val="tx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nás</a:t>
            </a:r>
            <a:r>
              <a:rPr lang="en-GB" sz="5000" b="1" dirty="0">
                <a:solidFill>
                  <a:schemeClr val="tx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5000" b="1" dirty="0" err="1">
                <a:solidFill>
                  <a:schemeClr val="tx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čaká</a:t>
            </a:r>
            <a:r>
              <a:rPr lang="en-GB" sz="5000" b="1" dirty="0">
                <a:solidFill>
                  <a:schemeClr val="tx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sk-SK" sz="5000" b="1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3F9324-C58D-FF50-9D00-6FC8FF4C732B}"/>
              </a:ext>
            </a:extLst>
          </p:cNvPr>
          <p:cNvSpPr txBox="1"/>
          <p:nvPr/>
        </p:nvSpPr>
        <p:spPr>
          <a:xfrm>
            <a:off x="2627784" y="3212976"/>
            <a:ext cx="5040560" cy="2329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sk-SK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Debatka</a:t>
            </a:r>
            <a:endParaRPr lang="sk-SK" sz="250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sk-SK" sz="2500" dirty="0">
                <a:solidFill>
                  <a:schemeClr val="tx1"/>
                </a:solidFill>
                <a:latin typeface="Trebuchet MS" panose="020B0703020202090204" pitchFamily="34" charset="0"/>
              </a:rPr>
              <a:t>Mýty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sk-SK" sz="2500" dirty="0">
                <a:solidFill>
                  <a:schemeClr val="tx1"/>
                </a:solidFill>
                <a:latin typeface="Trebuchet MS" panose="020B0703020202090204" pitchFamily="34" charset="0"/>
              </a:rPr>
              <a:t>Dáta a cyklus závislosti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sk-SK" sz="2500" dirty="0">
                <a:solidFill>
                  <a:schemeClr val="tx1"/>
                </a:solidFill>
                <a:latin typeface="Trebuchet MS" panose="020B0703020202090204" pitchFamily="34" charset="0"/>
              </a:rPr>
              <a:t>Otázky a odpovede</a:t>
            </a:r>
            <a:endParaRPr lang="en-SK" sz="2500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8219D3-7B55-0C66-FC4E-E6386078C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350" y="2060848"/>
            <a:ext cx="43053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32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124AA512-48A1-C252-BCB3-771EABFAE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040" y="5583143"/>
            <a:ext cx="7772400" cy="10142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Debatka</a:t>
            </a:r>
            <a:endParaRPr lang="en-US" sz="6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DB96E9-8DA8-DA4C-1191-86542BE32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6234" y="764704"/>
            <a:ext cx="4980012" cy="45868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98F797-8345-1CED-95A7-A1061FA34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3768" y="1268760"/>
            <a:ext cx="3933032" cy="334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16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F0810B4A-BDDF-114A-E3D1-612E7F752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696" y="2924944"/>
            <a:ext cx="6912768" cy="278392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prstTxWarp prst="textNoShape">
              <a:avLst/>
            </a:prstTxWarp>
            <a:spAutoFit/>
          </a:bodyPr>
          <a:lstStyle/>
          <a:p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1.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Naraz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hovorí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len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jeden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človek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.</a:t>
            </a:r>
            <a:b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</a:br>
            <a:endParaRPr lang="en-US" sz="250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2.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Hovorím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len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za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seba</a:t>
            </a:r>
            <a:r>
              <a:rPr lang="en-US" sz="2500" dirty="0">
                <a:latin typeface="Trebuchet MS" panose="020B0703020202090204" pitchFamily="34" charset="0"/>
              </a:rPr>
              <a:t>,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nie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o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spolužiakoch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.</a:t>
            </a:r>
            <a:b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</a:br>
            <a:endParaRPr lang="en-US" sz="250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3.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Pýtam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sa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veľa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, ale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nie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príliš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osobne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.</a:t>
            </a: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50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4. “</a:t>
            </a:r>
            <a:r>
              <a:rPr lang="en-US" sz="2500" dirty="0">
                <a:latin typeface="Trebuchet MS" panose="020B0703020202090204" pitchFamily="34" charset="0"/>
              </a:rPr>
              <a:t>S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top”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ak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mi je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niečo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rebuchet MS" panose="020B0703020202090204" pitchFamily="34" charset="0"/>
              </a:rPr>
              <a:t>nepríjemné</a:t>
            </a:r>
            <a:r>
              <a:rPr lang="en-US" sz="2500" dirty="0">
                <a:solidFill>
                  <a:schemeClr val="tx1"/>
                </a:solidFill>
                <a:latin typeface="Trebuchet MS" panose="020B070302020209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9E83B-F430-7830-3F73-664535EF1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650" y="1772816"/>
            <a:ext cx="3568700" cy="8890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E293CD2-5EC2-7C9C-77C4-25F386CBC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80728"/>
            <a:ext cx="7772400" cy="86032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Pravidlá</a:t>
            </a:r>
            <a:r>
              <a:rPr lang="en-US" sz="5000" b="1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en-US" sz="5000" b="1" dirty="0" err="1">
                <a:latin typeface="Georgia" panose="02040502050405020303" pitchFamily="18" charset="0"/>
              </a:rPr>
              <a:t>d</a:t>
            </a:r>
            <a:r>
              <a:rPr lang="en-US" sz="5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ebatky</a:t>
            </a:r>
            <a:endParaRPr lang="en-US" sz="5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76B648-09B4-D597-6E64-88EA68630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550" y="620688"/>
            <a:ext cx="66929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69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1B4CCF-2130-DBEE-1983-824CD54C9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45" y="1422401"/>
            <a:ext cx="8223250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MS Gothic" charset="-128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9pPr>
          </a:lstStyle>
          <a:p>
            <a:r>
              <a:rPr lang="en-GB" sz="4000" b="1" kern="0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Na </a:t>
            </a:r>
            <a:r>
              <a:rPr lang="en-GB" sz="4000" b="1" kern="0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niečom</a:t>
            </a:r>
            <a:r>
              <a:rPr lang="en-GB" sz="4000" b="1" kern="0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en-GB" sz="4000" b="1" kern="0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som</a:t>
            </a:r>
            <a:r>
              <a:rPr lang="en-GB" sz="4000" b="1" kern="0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en-GB" sz="4000" b="1" kern="0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závislý</a:t>
            </a:r>
            <a:r>
              <a:rPr lang="en-GB" sz="4000" b="1" kern="0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/</a:t>
            </a:r>
            <a:r>
              <a:rPr lang="en-GB" sz="4000" b="1" kern="0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á</a:t>
            </a:r>
            <a:r>
              <a:rPr lang="en-GB" sz="4000" b="1" kern="0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.</a:t>
            </a:r>
            <a:br>
              <a:rPr lang="en-GB" b="1" kern="0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</a:br>
            <a:br>
              <a:rPr lang="en-GB" b="1" kern="0" dirty="0">
                <a:solidFill>
                  <a:srgbClr val="32946A"/>
                </a:solidFill>
                <a:latin typeface="Arial"/>
                <a:cs typeface="Arial"/>
              </a:rPr>
            </a:br>
            <a:endParaRPr lang="en-GB" b="1" kern="0" dirty="0">
              <a:solidFill>
                <a:srgbClr val="32946A"/>
              </a:solidFill>
              <a:latin typeface="Arial"/>
              <a:cs typeface="Arial"/>
            </a:endParaRPr>
          </a:p>
          <a:p>
            <a:r>
              <a:rPr lang="en-GB" sz="3200" i="1" kern="0" dirty="0">
                <a:latin typeface="Trebuchet MS" panose="020B0703020202090204" pitchFamily="34" charset="0"/>
                <a:cs typeface="Arial"/>
              </a:rPr>
              <a:t>(</a:t>
            </a:r>
            <a:r>
              <a:rPr lang="en-GB" sz="3200" i="1" kern="0" dirty="0" err="1">
                <a:latin typeface="Trebuchet MS" panose="020B0703020202090204" pitchFamily="34" charset="0"/>
                <a:cs typeface="Arial"/>
              </a:rPr>
              <a:t>na</a:t>
            </a:r>
            <a:r>
              <a:rPr lang="en-GB" sz="3200" i="1" kern="0" dirty="0">
                <a:latin typeface="Trebuchet MS" panose="020B0703020202090204" pitchFamily="34" charset="0"/>
                <a:cs typeface="Arial"/>
              </a:rPr>
              <a:t> porno </a:t>
            </a:r>
            <a:r>
              <a:rPr lang="en-GB" sz="3200" i="1" kern="0" dirty="0" err="1">
                <a:latin typeface="Trebuchet MS" panose="020B0703020202090204" pitchFamily="34" charset="0"/>
                <a:cs typeface="Arial"/>
              </a:rPr>
              <a:t>sa</a:t>
            </a:r>
            <a:r>
              <a:rPr lang="en-GB" sz="3200" i="1" kern="0" dirty="0">
                <a:latin typeface="Trebuchet MS" panose="020B0703020202090204" pitchFamily="34" charset="0"/>
                <a:cs typeface="Arial"/>
              </a:rPr>
              <a:t> </a:t>
            </a:r>
            <a:r>
              <a:rPr lang="en-GB" sz="3200" i="1" kern="0" dirty="0" err="1">
                <a:latin typeface="Trebuchet MS" panose="020B0703020202090204" pitchFamily="34" charset="0"/>
                <a:cs typeface="Arial"/>
              </a:rPr>
              <a:t>nepýtam</a:t>
            </a:r>
            <a:r>
              <a:rPr lang="en-GB" sz="3200" i="1" kern="0" dirty="0">
                <a:latin typeface="Trebuchet MS" panose="020B0703020202090204" pitchFamily="34" charset="0"/>
                <a:cs typeface="Arial"/>
              </a:rPr>
              <a:t>)</a:t>
            </a:r>
            <a:endParaRPr lang="en-GB" sz="1600" i="1" kern="0" dirty="0">
              <a:latin typeface="Trebuchet MS" panose="020B0703020202090204" pitchFamily="34" charset="0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888324-37E6-60A8-0A18-B0C071AC27E9}"/>
              </a:ext>
            </a:extLst>
          </p:cNvPr>
          <p:cNvSpPr txBox="1"/>
          <p:nvPr/>
        </p:nvSpPr>
        <p:spPr>
          <a:xfrm>
            <a:off x="6084168" y="5661248"/>
            <a:ext cx="2819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Nie</a:t>
            </a:r>
            <a:endParaRPr lang="en-US" sz="5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D9AB50-BC9F-3C32-B5C5-5946F601E616}"/>
              </a:ext>
            </a:extLst>
          </p:cNvPr>
          <p:cNvSpPr txBox="1"/>
          <p:nvPr/>
        </p:nvSpPr>
        <p:spPr>
          <a:xfrm>
            <a:off x="124916" y="5733256"/>
            <a:ext cx="2057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Áno</a:t>
            </a:r>
            <a:endParaRPr lang="en-US" sz="5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F52BEE-AFAD-A97D-463D-927855D9E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76208">
            <a:off x="1720284" y="4991333"/>
            <a:ext cx="1905000" cy="584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0DD860-F185-D1DC-4944-FE0F9DC1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718457">
            <a:off x="5578697" y="4991332"/>
            <a:ext cx="1905000" cy="584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8B7CF1E-3F7B-F9DB-9241-9C52779EF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2204864"/>
            <a:ext cx="71628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13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1B4CCF-2130-DBEE-1983-824CD54C9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764704"/>
            <a:ext cx="8223250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MS Gothic" charset="-128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9pPr>
          </a:lstStyle>
          <a:p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Pozeranie</a:t>
            </a:r>
            <a: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pornografie</a:t>
            </a:r>
            <a: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 </a:t>
            </a:r>
            <a:b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</a:br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človeka</a:t>
            </a:r>
            <a: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ovplyvňuje</a:t>
            </a:r>
            <a: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:</a:t>
            </a:r>
            <a:endParaRPr lang="en-GB" sz="1600" i="1" kern="0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F825FC-AB17-C3B5-4D9C-C11B1C5C74D9}"/>
              </a:ext>
            </a:extLst>
          </p:cNvPr>
          <p:cNvSpPr txBox="1"/>
          <p:nvPr/>
        </p:nvSpPr>
        <p:spPr>
          <a:xfrm>
            <a:off x="312440" y="58674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Pozitívne</a:t>
            </a:r>
            <a:endParaRPr lang="en-US" sz="4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A97C61-4636-9B23-AFA4-23C33194076B}"/>
              </a:ext>
            </a:extLst>
          </p:cNvPr>
          <p:cNvSpPr txBox="1"/>
          <p:nvPr/>
        </p:nvSpPr>
        <p:spPr>
          <a:xfrm>
            <a:off x="6145088" y="5889466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Negatívne</a:t>
            </a:r>
            <a:endParaRPr lang="en-US" sz="4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DEB09D-F458-BD68-F5B0-19D7578E1294}"/>
              </a:ext>
            </a:extLst>
          </p:cNvPr>
          <p:cNvSpPr txBox="1"/>
          <p:nvPr/>
        </p:nvSpPr>
        <p:spPr>
          <a:xfrm>
            <a:off x="3347864" y="5817458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Oboje</a:t>
            </a:r>
            <a:endParaRPr lang="en-US" sz="4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2D77872-89BA-CF65-D40F-E755842AA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887614" y="4464422"/>
            <a:ext cx="1358900" cy="584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BA98518-8B2D-CD49-910D-95ED23C84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76208">
            <a:off x="1903727" y="4393127"/>
            <a:ext cx="1905000" cy="584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24CB6FB-E8B6-C2FB-D112-FE9E5FE13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718457">
            <a:off x="5578697" y="4393126"/>
            <a:ext cx="1905000" cy="584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D838F1-497F-D183-5769-C20F6A1EA3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2204864"/>
            <a:ext cx="71628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84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1B4CCF-2130-DBEE-1983-824CD54C9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1" y="359296"/>
            <a:ext cx="8223250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MS Gothic" charset="-128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9pPr>
          </a:lstStyle>
          <a:p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Pozeranie</a:t>
            </a:r>
            <a: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pornografie</a:t>
            </a:r>
            <a: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 </a:t>
            </a:r>
            <a:b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</a:br>
            <a: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je forma </a:t>
            </a:r>
            <a:r>
              <a:rPr lang="en-GB" sz="4000" b="1" dirty="0" err="1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nevery</a:t>
            </a:r>
            <a: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  <a:t>.</a:t>
            </a:r>
            <a:br>
              <a:rPr lang="en-GB" sz="4000" b="1" dirty="0">
                <a:solidFill>
                  <a:schemeClr val="tx1"/>
                </a:solidFill>
                <a:latin typeface="Georgia" panose="02040502050405020303" pitchFamily="18" charset="0"/>
                <a:cs typeface="Arial"/>
              </a:rPr>
            </a:br>
            <a:r>
              <a:rPr lang="en-GB" sz="3000" dirty="0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(</a:t>
            </a:r>
            <a:r>
              <a:rPr lang="en-GB" sz="3000" dirty="0" err="1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ak</a:t>
            </a:r>
            <a:r>
              <a:rPr lang="en-GB" sz="3000" dirty="0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 </a:t>
            </a:r>
            <a:r>
              <a:rPr lang="en-GB" sz="3000" dirty="0" err="1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som</a:t>
            </a:r>
            <a:r>
              <a:rPr lang="en-GB" sz="3000" dirty="0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 </a:t>
            </a:r>
            <a:r>
              <a:rPr lang="en-GB" sz="3000" dirty="0" err="1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práve</a:t>
            </a:r>
            <a:r>
              <a:rPr lang="en-GB" sz="3000" dirty="0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 </a:t>
            </a:r>
            <a:r>
              <a:rPr lang="en-GB" sz="3000" dirty="0" err="1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vo</a:t>
            </a:r>
            <a:r>
              <a:rPr lang="en-GB" sz="3000" dirty="0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 </a:t>
            </a:r>
            <a:r>
              <a:rPr lang="en-GB" sz="3000" dirty="0" err="1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vzťahu</a:t>
            </a:r>
            <a:r>
              <a:rPr lang="en-GB" sz="3000" dirty="0">
                <a:solidFill>
                  <a:schemeClr val="tx1"/>
                </a:solidFill>
                <a:latin typeface="Trebuchet MS" panose="020B0703020202090204" pitchFamily="34" charset="0"/>
                <a:cs typeface="Arial"/>
              </a:rPr>
              <a:t>)</a:t>
            </a:r>
            <a:endParaRPr lang="en-GB" sz="3000" i="1" kern="0" dirty="0">
              <a:solidFill>
                <a:schemeClr val="tx1"/>
              </a:solidFill>
              <a:latin typeface="Trebuchet MS" panose="020B0703020202090204" pitchFamily="34" charset="0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888324-37E6-60A8-0A18-B0C071AC27E9}"/>
              </a:ext>
            </a:extLst>
          </p:cNvPr>
          <p:cNvSpPr txBox="1"/>
          <p:nvPr/>
        </p:nvSpPr>
        <p:spPr>
          <a:xfrm>
            <a:off x="6084168" y="5661248"/>
            <a:ext cx="2819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Nie</a:t>
            </a:r>
            <a:endParaRPr lang="en-US" sz="5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D9AB50-BC9F-3C32-B5C5-5946F601E616}"/>
              </a:ext>
            </a:extLst>
          </p:cNvPr>
          <p:cNvSpPr txBox="1"/>
          <p:nvPr/>
        </p:nvSpPr>
        <p:spPr>
          <a:xfrm>
            <a:off x="124916" y="5733256"/>
            <a:ext cx="2057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Áno</a:t>
            </a:r>
            <a:endParaRPr lang="en-US" sz="5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EFD7B0-DDEF-DA79-D6BF-3C449E1EB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76208">
            <a:off x="1720284" y="4991333"/>
            <a:ext cx="1905000" cy="584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0AC474-2475-1774-5DCF-EAC40C7B0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718457">
            <a:off x="5578697" y="4991332"/>
            <a:ext cx="1905000" cy="584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E580A7-CC64-8F15-A86E-8DD91FF499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2204864"/>
            <a:ext cx="71628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41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73946B-B02F-3229-E8B7-15AE051BD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241" y="4293245"/>
            <a:ext cx="4909295" cy="1031875"/>
          </a:xfrm>
        </p:spPr>
        <p:txBody>
          <a:bodyPr>
            <a:normAutofit fontScale="90000"/>
          </a:bodyPr>
          <a:lstStyle/>
          <a:p>
            <a:r>
              <a:rPr lang="en-US" sz="4000" b="1" dirty="0" err="1">
                <a:latin typeface="Georgia" panose="02040502050405020303" pitchFamily="18" charset="0"/>
              </a:rPr>
              <a:t>Ďakujem</a:t>
            </a:r>
            <a:r>
              <a:rPr lang="en-US" sz="4000" b="1" dirty="0">
                <a:latin typeface="Georgia" panose="02040502050405020303" pitchFamily="18" charset="0"/>
              </a:rPr>
              <a:t> </a:t>
            </a:r>
            <a:br>
              <a:rPr lang="en-US" sz="4000" b="1" dirty="0">
                <a:latin typeface="Georgia" panose="02040502050405020303" pitchFamily="18" charset="0"/>
              </a:rPr>
            </a:br>
            <a:r>
              <a:rPr lang="en-US" sz="4000" b="1" dirty="0">
                <a:latin typeface="Georgia" panose="02040502050405020303" pitchFamily="18" charset="0"/>
              </a:rPr>
              <a:t>za </a:t>
            </a:r>
            <a:r>
              <a:rPr lang="en-US" sz="4000" b="1" dirty="0" err="1">
                <a:latin typeface="Georgia" panose="02040502050405020303" pitchFamily="18" charset="0"/>
              </a:rPr>
              <a:t>vašu</a:t>
            </a:r>
            <a:r>
              <a:rPr lang="en-US" sz="4000" b="1" dirty="0">
                <a:latin typeface="Georgia" panose="02040502050405020303" pitchFamily="18" charset="0"/>
              </a:rPr>
              <a:t> </a:t>
            </a:r>
            <a:r>
              <a:rPr lang="en-US" sz="4000" b="1" dirty="0" err="1">
                <a:latin typeface="Georgia" panose="02040502050405020303" pitchFamily="18" charset="0"/>
              </a:rPr>
              <a:t>odvahu</a:t>
            </a:r>
            <a:endParaRPr lang="en-US" sz="4000" b="1" dirty="0"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5A13FD-3AAD-FF81-621A-DE8EC379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5517232"/>
            <a:ext cx="7162800" cy="596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A1F1FF-E1B4-4A96-0424-757E5A9D6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672630"/>
            <a:ext cx="2820375" cy="470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28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EE293CD2-5EC2-7C9C-77C4-25F386CBC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040" y="5517232"/>
            <a:ext cx="7772400" cy="10142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Mýty</a:t>
            </a:r>
            <a:endParaRPr lang="en-US" sz="6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9E83B-F430-7830-3F73-664535EF1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7650" y="1772816"/>
            <a:ext cx="3568700" cy="88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F00A7B-6A60-4458-06C8-3B70FD403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816" y="2068594"/>
            <a:ext cx="3822416" cy="35206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D3B05E-D3BD-D3E5-F24F-08773FC769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7744" y="297178"/>
            <a:ext cx="3418801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37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BA4FD3D-B90A-A9A5-D3F4-0A667E844177}"/>
              </a:ext>
            </a:extLst>
          </p:cNvPr>
          <p:cNvSpPr txBox="1">
            <a:spLocks noChangeArrowheads="1"/>
          </p:cNvSpPr>
          <p:nvPr/>
        </p:nvSpPr>
        <p:spPr>
          <a:xfrm>
            <a:off x="460375" y="1340768"/>
            <a:ext cx="8223250" cy="1584176"/>
          </a:xfrm>
          <a:prstGeom prst="rect">
            <a:avLst/>
          </a:prstGeom>
        </p:spPr>
        <p:txBody>
          <a:bodyPr anchor="t"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MS Gothic" charset="-128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9pPr>
          </a:lstStyle>
          <a:p>
            <a:pPr marL="514350" indent="-514350">
              <a:spcAft>
                <a:spcPts val="600"/>
              </a:spcAft>
            </a:pPr>
            <a:r>
              <a:rPr lang="en-US" sz="4000" b="1" kern="0" dirty="0">
                <a:solidFill>
                  <a:schemeClr val="tx1"/>
                </a:solidFill>
                <a:latin typeface="Georgia" panose="02040502050405020303" pitchFamily="18" charset="0"/>
              </a:rPr>
              <a:t>1. </a:t>
            </a:r>
            <a:r>
              <a:rPr lang="en-US" sz="4000" b="1" kern="0" dirty="0" err="1">
                <a:solidFill>
                  <a:schemeClr val="tx1"/>
                </a:solidFill>
                <a:latin typeface="Georgia" panose="02040502050405020303" pitchFamily="18" charset="0"/>
              </a:rPr>
              <a:t>Mýtus</a:t>
            </a:r>
            <a:endParaRPr lang="en-US" sz="4000" b="1" kern="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514350" indent="-514350">
              <a:spcAft>
                <a:spcPts val="600"/>
              </a:spcAft>
            </a:pPr>
            <a:endParaRPr lang="en-US" sz="3000" b="1" kern="0" dirty="0">
              <a:solidFill>
                <a:schemeClr val="tx1"/>
              </a:solidFill>
            </a:endParaRPr>
          </a:p>
          <a:p>
            <a:pPr marL="514350" indent="-514350">
              <a:spcAft>
                <a:spcPts val="600"/>
              </a:spcAft>
            </a:pPr>
            <a:endParaRPr lang="en-US" sz="3000" b="1" kern="0" dirty="0">
              <a:solidFill>
                <a:schemeClr val="tx1"/>
              </a:solidFill>
            </a:endParaRPr>
          </a:p>
          <a:p>
            <a:pPr marL="514350" indent="-514350">
              <a:spcAft>
                <a:spcPts val="600"/>
              </a:spcAft>
            </a:pPr>
            <a:r>
              <a:rPr lang="en-US" sz="3000" b="1" kern="0" dirty="0">
                <a:solidFill>
                  <a:schemeClr val="tx1"/>
                </a:solidFill>
                <a:latin typeface="Trebuchet MS" panose="020B0703020202090204" pitchFamily="34" charset="0"/>
              </a:rPr>
              <a:t>Porno je DOBRÉ, </a:t>
            </a:r>
          </a:p>
          <a:p>
            <a:pPr marL="514350" indent="-514350">
              <a:spcAft>
                <a:spcPts val="600"/>
              </a:spcAft>
            </a:pP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lebo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vysvetlí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aspoň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niečo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o tom, </a:t>
            </a:r>
          </a:p>
          <a:p>
            <a:pPr marL="514350" indent="-514350">
              <a:spcAft>
                <a:spcPts val="600"/>
              </a:spcAft>
            </a:pP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čo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čakať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počas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sexu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DE75AA-AB66-47FA-8C5F-E6F090081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348880"/>
            <a:ext cx="75184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85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BA4FD3D-B90A-A9A5-D3F4-0A667E844177}"/>
              </a:ext>
            </a:extLst>
          </p:cNvPr>
          <p:cNvSpPr txBox="1">
            <a:spLocks noChangeArrowheads="1"/>
          </p:cNvSpPr>
          <p:nvPr/>
        </p:nvSpPr>
        <p:spPr>
          <a:xfrm>
            <a:off x="460375" y="1340768"/>
            <a:ext cx="8223250" cy="2297112"/>
          </a:xfrm>
          <a:prstGeom prst="rect">
            <a:avLst/>
          </a:prstGeom>
        </p:spPr>
        <p:txBody>
          <a:bodyPr anchor="t"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MS Gothic" charset="-128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9pPr>
          </a:lstStyle>
          <a:p>
            <a:pPr marL="514350" indent="-514350">
              <a:spcAft>
                <a:spcPts val="600"/>
              </a:spcAft>
            </a:pPr>
            <a:r>
              <a:rPr lang="en-US" sz="4000" b="1" kern="0" dirty="0">
                <a:solidFill>
                  <a:schemeClr val="tx1"/>
                </a:solidFill>
                <a:latin typeface="Georgia" panose="02040502050405020303" pitchFamily="18" charset="0"/>
              </a:rPr>
              <a:t>2. </a:t>
            </a:r>
            <a:r>
              <a:rPr lang="en-US" sz="4000" b="1" kern="0" dirty="0" err="1">
                <a:solidFill>
                  <a:schemeClr val="tx1"/>
                </a:solidFill>
                <a:latin typeface="Georgia" panose="02040502050405020303" pitchFamily="18" charset="0"/>
              </a:rPr>
              <a:t>Mýtus</a:t>
            </a:r>
            <a:endParaRPr lang="en-US" sz="4000" b="1" kern="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514350" indent="-514350">
              <a:spcAft>
                <a:spcPts val="600"/>
              </a:spcAft>
            </a:pPr>
            <a:endParaRPr lang="en-US" sz="3000" b="1" kern="0" dirty="0">
              <a:solidFill>
                <a:schemeClr val="tx1"/>
              </a:solidFill>
            </a:endParaRPr>
          </a:p>
          <a:p>
            <a:pPr marL="514350" indent="-514350">
              <a:spcAft>
                <a:spcPts val="600"/>
              </a:spcAft>
            </a:pPr>
            <a:endParaRPr lang="en-US" sz="3000" b="1" kern="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pPr marL="514350" indent="-514350">
              <a:spcAft>
                <a:spcPts val="600"/>
              </a:spcAft>
            </a:pPr>
            <a:r>
              <a:rPr lang="en-US" sz="3000" b="1" kern="0" dirty="0">
                <a:solidFill>
                  <a:schemeClr val="tx1"/>
                </a:solidFill>
                <a:latin typeface="Trebuchet MS" panose="020B0703020202090204" pitchFamily="34" charset="0"/>
              </a:rPr>
              <a:t>Porno je DOBRÉ,</a:t>
            </a:r>
          </a:p>
          <a:p>
            <a:pPr marL="514350" indent="-514350">
              <a:spcAft>
                <a:spcPts val="600"/>
              </a:spcAft>
            </a:pP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lebo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ponúka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nové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fantázie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, </a:t>
            </a:r>
            <a:r>
              <a:rPr lang="en-US" sz="3000" kern="0" dirty="0" err="1">
                <a:solidFill>
                  <a:schemeClr val="tx1"/>
                </a:solidFill>
                <a:latin typeface="Trebuchet MS" panose="020B0703020202090204" pitchFamily="34" charset="0"/>
              </a:rPr>
              <a:t>inšpirácie</a:t>
            </a:r>
            <a:r>
              <a:rPr lang="en-US" sz="3000" kern="0" dirty="0">
                <a:solidFill>
                  <a:schemeClr val="tx1"/>
                </a:solidFill>
                <a:latin typeface="Trebuchet MS" panose="020B070302020209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F947F-E13B-423F-E635-3BB8EBD33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348880"/>
            <a:ext cx="75184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99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92A1E7-D50E-4C45-C7B9-A0BBE435F269}"/>
              </a:ext>
            </a:extLst>
          </p:cNvPr>
          <p:cNvSpPr txBox="1"/>
          <p:nvPr/>
        </p:nvSpPr>
        <p:spPr>
          <a:xfrm>
            <a:off x="1158056" y="1147678"/>
            <a:ext cx="687032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K" sz="4000" b="1" dirty="0">
                <a:latin typeface="Georgia" panose="02040502050405020303" pitchFamily="18" charset="0"/>
              </a:rPr>
              <a:t>3. Mýtus</a:t>
            </a:r>
          </a:p>
          <a:p>
            <a:pPr algn="ctr"/>
            <a:endParaRPr lang="en-SK" sz="3000" dirty="0">
              <a:solidFill>
                <a:schemeClr val="tx1"/>
              </a:solidFill>
              <a:latin typeface="+mj-lt"/>
            </a:endParaRPr>
          </a:p>
          <a:p>
            <a:pPr marL="514350" indent="-514350" algn="ctr">
              <a:spcAft>
                <a:spcPts val="1800"/>
              </a:spcAft>
            </a:pPr>
            <a:endParaRPr lang="en-US" sz="3000" dirty="0">
              <a:solidFill>
                <a:schemeClr val="tx1"/>
              </a:solidFill>
              <a:latin typeface="+mj-lt"/>
            </a:endParaRPr>
          </a:p>
          <a:p>
            <a:pPr marL="514350" indent="-514350" algn="ctr">
              <a:spcAft>
                <a:spcPts val="1800"/>
              </a:spcAft>
            </a:pPr>
            <a:r>
              <a:rPr lang="en-US" sz="3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Keď</a:t>
            </a:r>
            <a:r>
              <a:rPr lang="en-US" sz="30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si</a:t>
            </a:r>
            <a:r>
              <a:rPr lang="en-US" sz="30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nájdem</a:t>
            </a:r>
            <a:r>
              <a:rPr lang="en-US" sz="30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sexuálneho</a:t>
            </a:r>
            <a:r>
              <a:rPr lang="en-US" sz="30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partnera</a:t>
            </a:r>
            <a:r>
              <a:rPr lang="en-US" sz="3000" dirty="0">
                <a:solidFill>
                  <a:schemeClr val="tx1"/>
                </a:solidFill>
                <a:latin typeface="Trebuchet MS" panose="020B0703020202090204" pitchFamily="34" charset="0"/>
              </a:rPr>
              <a:t>, </a:t>
            </a:r>
            <a:r>
              <a:rPr lang="en-US" sz="3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prestanem</a:t>
            </a:r>
            <a:r>
              <a:rPr lang="en-US" sz="3000" dirty="0">
                <a:solidFill>
                  <a:schemeClr val="tx1"/>
                </a:solidFill>
                <a:latin typeface="Trebuchet MS" panose="020B0703020202090204" pitchFamily="34" charset="0"/>
              </a:rPr>
              <a:t> s </a:t>
            </a:r>
            <a:r>
              <a:rPr lang="en-US" sz="3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pornom</a:t>
            </a:r>
            <a:r>
              <a:rPr lang="en-US" sz="3000" dirty="0">
                <a:solidFill>
                  <a:schemeClr val="tx1"/>
                </a:solidFill>
                <a:latin typeface="Trebuchet MS" panose="020B070302020209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25B974-8E24-0082-8F5F-615ADBE3E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348880"/>
            <a:ext cx="75184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158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nimacia small.mp4">
            <a:hlinkClick r:id="" action="ppaction://media"/>
            <a:extLst>
              <a:ext uri="{FF2B5EF4-FFF2-40B4-BE49-F238E27FC236}">
                <a16:creationId xmlns:a16="http://schemas.microsoft.com/office/drawing/2014/main" id="{361A09C8-3E9D-ADA8-B9A2-AB19BFD38A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2751" b="3932"/>
          <a:stretch/>
        </p:blipFill>
        <p:spPr>
          <a:xfrm>
            <a:off x="508000" y="548680"/>
            <a:ext cx="8128000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5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4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EE293CD2-5EC2-7C9C-77C4-25F386CBC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640798"/>
            <a:ext cx="7772400" cy="10142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Dáta</a:t>
            </a:r>
            <a:r>
              <a:rPr lang="en-US" sz="6000" b="1" dirty="0">
                <a:solidFill>
                  <a:schemeClr val="tx1"/>
                </a:solidFill>
                <a:latin typeface="Georgia" panose="02040502050405020303" pitchFamily="18" charset="0"/>
              </a:rPr>
              <a:t>*</a:t>
            </a:r>
            <a:endParaRPr lang="en-US" sz="6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DE42F7-F5E9-03C8-4AA9-F65A4E932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456" y="1268760"/>
            <a:ext cx="4368800" cy="403860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407E8D9-697A-E781-8DE3-78E7B6E00F4E}"/>
              </a:ext>
            </a:extLst>
          </p:cNvPr>
          <p:cNvCxnSpPr/>
          <p:nvPr/>
        </p:nvCxnSpPr>
        <p:spPr bwMode="auto">
          <a:xfrm>
            <a:off x="683568" y="6021288"/>
            <a:ext cx="748883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3522147-04A2-3109-07CB-5A78DEB00FFF}"/>
              </a:ext>
            </a:extLst>
          </p:cNvPr>
          <p:cNvSpPr txBox="1"/>
          <p:nvPr/>
        </p:nvSpPr>
        <p:spPr>
          <a:xfrm>
            <a:off x="683568" y="6093296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K" dirty="0">
                <a:solidFill>
                  <a:schemeClr val="tx1"/>
                </a:solidFill>
              </a:rPr>
              <a:t>*prieskum v 2022-23, 1680 žiakov vo veku 13 – 17</a:t>
            </a:r>
          </a:p>
        </p:txBody>
      </p:sp>
    </p:spTree>
    <p:extLst>
      <p:ext uri="{BB962C8B-B14F-4D97-AF65-F5344CB8AC3E}">
        <p14:creationId xmlns:p14="http://schemas.microsoft.com/office/powerpoint/2010/main" val="172683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F93F96-9E66-A818-8C5C-94566A592CF7}"/>
              </a:ext>
            </a:extLst>
          </p:cNvPr>
          <p:cNvSpPr txBox="1"/>
          <p:nvPr/>
        </p:nvSpPr>
        <p:spPr>
          <a:xfrm>
            <a:off x="683568" y="476672"/>
            <a:ext cx="78488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V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akom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veku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si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sa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(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zhruba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) </a:t>
            </a:r>
            <a:b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</a:b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prvýkrát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stretol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/la s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pornografickým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obsahom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83FDCF-A0ED-BA8C-9143-D77FD7741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250" y="1654324"/>
            <a:ext cx="64135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52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B096153-9FCB-4A95-F8CC-2A174AE89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90874" y="2237336"/>
            <a:ext cx="5073414" cy="759616"/>
          </a:xfrm>
        </p:spPr>
        <p:txBody>
          <a:bodyPr/>
          <a:lstStyle/>
          <a:p>
            <a:pPr algn="ctr"/>
            <a:r>
              <a:rPr lang="en-US" sz="3000" b="1" dirty="0" err="1"/>
              <a:t>Priemerný</a:t>
            </a:r>
            <a:r>
              <a:rPr lang="en-US" sz="3000" b="1" dirty="0"/>
              <a:t> </a:t>
            </a:r>
            <a:r>
              <a:rPr lang="en-US" sz="3000" b="1" dirty="0" err="1"/>
              <a:t>vek</a:t>
            </a:r>
            <a:r>
              <a:rPr lang="en-US" sz="3000" b="1" dirty="0"/>
              <a:t>: </a:t>
            </a:r>
            <a:r>
              <a:rPr lang="en-US" sz="3000" b="1" dirty="0">
                <a:solidFill>
                  <a:srgbClr val="C80069"/>
                </a:solidFill>
              </a:rPr>
              <a:t>11</a:t>
            </a:r>
            <a:endParaRPr lang="en-US" sz="3000" dirty="0">
              <a:solidFill>
                <a:srgbClr val="C8006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E4BB0-D52F-F430-89E8-5FA7A0780E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73" b="7487"/>
          <a:stretch/>
        </p:blipFill>
        <p:spPr>
          <a:xfrm>
            <a:off x="971600" y="2853495"/>
            <a:ext cx="7272808" cy="35278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83FDCF-A0ED-BA8C-9143-D77FD7741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250" y="1654324"/>
            <a:ext cx="6413500" cy="19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290E5E-999E-A4D3-6038-042985E3D349}"/>
              </a:ext>
            </a:extLst>
          </p:cNvPr>
          <p:cNvSpPr txBox="1"/>
          <p:nvPr/>
        </p:nvSpPr>
        <p:spPr>
          <a:xfrm>
            <a:off x="683568" y="476672"/>
            <a:ext cx="78488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V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akom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veku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si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sa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(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zhruba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) </a:t>
            </a:r>
            <a:b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</a:b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prvýkrát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stretol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/la s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pornografickým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obsahom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43907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EB6221-6D51-9BC4-6331-6E3BAA065A6A}"/>
              </a:ext>
            </a:extLst>
          </p:cNvPr>
          <p:cNvSpPr txBox="1"/>
          <p:nvPr/>
        </p:nvSpPr>
        <p:spPr>
          <a:xfrm>
            <a:off x="683568" y="548680"/>
            <a:ext cx="78488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Ako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často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si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sledoval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/a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pornografický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obsah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b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</a:b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v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poslednom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roku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0FEC5A-FA2C-AB93-EDAC-737AC0C96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250" y="1654324"/>
            <a:ext cx="64135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21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EB6221-6D51-9BC4-6331-6E3BAA065A6A}"/>
              </a:ext>
            </a:extLst>
          </p:cNvPr>
          <p:cNvSpPr txBox="1"/>
          <p:nvPr/>
        </p:nvSpPr>
        <p:spPr>
          <a:xfrm>
            <a:off x="683568" y="548680"/>
            <a:ext cx="78488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Ako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často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si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sledoval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/a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pornografický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obsah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b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</a:b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v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poslednom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roku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0595EE-5E69-114D-3752-7474D66723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5" t="38358" r="20361" b="17680"/>
          <a:stretch/>
        </p:blipFill>
        <p:spPr>
          <a:xfrm>
            <a:off x="179512" y="1844824"/>
            <a:ext cx="5544616" cy="524217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7DE4474-83FB-EE92-5E2B-50E20F550110}"/>
              </a:ext>
            </a:extLst>
          </p:cNvPr>
          <p:cNvCxnSpPr>
            <a:cxnSpLocks/>
          </p:cNvCxnSpPr>
          <p:nvPr/>
        </p:nvCxnSpPr>
        <p:spPr bwMode="auto">
          <a:xfrm flipH="1">
            <a:off x="5436096" y="5805264"/>
            <a:ext cx="3384376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C9F9E23-D609-755A-D532-04643D21E645}"/>
              </a:ext>
            </a:extLst>
          </p:cNvPr>
          <p:cNvSpPr txBox="1"/>
          <p:nvPr/>
        </p:nvSpPr>
        <p:spPr>
          <a:xfrm>
            <a:off x="5299110" y="5969228"/>
            <a:ext cx="3802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K" dirty="0">
                <a:solidFill>
                  <a:schemeClr val="tx1"/>
                </a:solidFill>
              </a:rPr>
              <a:t>30% ľudí ostane na porne závislých - Gary Wilson – Your brain on porn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0FEC5A-FA2C-AB93-EDAC-737AC0C96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250" y="1654324"/>
            <a:ext cx="64135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68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92274-45D6-20F4-5DA6-1AF9873EC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93C2D3-E1C8-ED76-C3EA-F12504445A37}"/>
              </a:ext>
            </a:extLst>
          </p:cNvPr>
          <p:cNvSpPr txBox="1"/>
          <p:nvPr/>
        </p:nvSpPr>
        <p:spPr>
          <a:xfrm>
            <a:off x="683568" y="551002"/>
            <a:ext cx="78488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Ak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vyhľadávaš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pornografický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obsah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, </a:t>
            </a:r>
          </a:p>
          <a:p>
            <a:pPr algn="ctr"/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tak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prečo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9C1FD5-484E-A001-7EE5-9F29296F2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250" y="1654324"/>
            <a:ext cx="64135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2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92274-45D6-20F4-5DA6-1AF9873EC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2B0406-2115-F4B3-8D99-947CF9F31B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3" t="28752" r="14366" b="35301"/>
          <a:stretch/>
        </p:blipFill>
        <p:spPr>
          <a:xfrm>
            <a:off x="2283283" y="2187849"/>
            <a:ext cx="5601085" cy="4265487"/>
          </a:xfrm>
          <a:prstGeom prst="rect">
            <a:avLst/>
          </a:prstGeom>
        </p:spPr>
      </p:pic>
      <p:sp>
        <p:nvSpPr>
          <p:cNvPr id="3" name="Left Brace 2">
            <a:extLst>
              <a:ext uri="{FF2B5EF4-FFF2-40B4-BE49-F238E27FC236}">
                <a16:creationId xmlns:a16="http://schemas.microsoft.com/office/drawing/2014/main" id="{421193B6-ED1B-5A5C-40DA-70D5872E8833}"/>
              </a:ext>
            </a:extLst>
          </p:cNvPr>
          <p:cNvSpPr/>
          <p:nvPr/>
        </p:nvSpPr>
        <p:spPr bwMode="auto">
          <a:xfrm>
            <a:off x="2180197" y="2780928"/>
            <a:ext cx="735619" cy="3456384"/>
          </a:xfrm>
          <a:prstGeom prst="lef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SK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MS Gothic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AB8815-A76A-EAA4-5705-E5C106C286DF}"/>
              </a:ext>
            </a:extLst>
          </p:cNvPr>
          <p:cNvSpPr txBox="1"/>
          <p:nvPr/>
        </p:nvSpPr>
        <p:spPr>
          <a:xfrm>
            <a:off x="1187624" y="4293096"/>
            <a:ext cx="992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K" b="1" dirty="0">
                <a:solidFill>
                  <a:schemeClr val="tx1"/>
                </a:solidFill>
                <a:latin typeface="Trebuchet MS" panose="020B0703020202090204" pitchFamily="34" charset="0"/>
              </a:rPr>
              <a:t>emócie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9C1FD5-484E-A001-7EE5-9F29296F2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250" y="1654324"/>
            <a:ext cx="6413500" cy="190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9F725F-DF20-D2B4-48B2-DCCF9E36FE76}"/>
              </a:ext>
            </a:extLst>
          </p:cNvPr>
          <p:cNvSpPr txBox="1"/>
          <p:nvPr/>
        </p:nvSpPr>
        <p:spPr>
          <a:xfrm>
            <a:off x="683568" y="551002"/>
            <a:ext cx="78488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Ak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vyhľadávaš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pornografický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obsah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, 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tak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en-GB" sz="2500" dirty="0" err="1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prečo</a:t>
            </a:r>
            <a:r>
              <a:rPr lang="en-GB" sz="2500" dirty="0"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67B094-F54F-0CCC-590C-8610AF34CF65}"/>
              </a:ext>
            </a:extLst>
          </p:cNvPr>
          <p:cNvSpPr txBox="1"/>
          <p:nvPr/>
        </p:nvSpPr>
        <p:spPr>
          <a:xfrm>
            <a:off x="1475656" y="1196752"/>
            <a:ext cx="62646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i="1" dirty="0" err="1">
                <a:effectLst/>
                <a:latin typeface="Livvic" pitchFamily="2" charset="77"/>
              </a:rPr>
              <a:t>Respondenti</a:t>
            </a:r>
            <a:r>
              <a:rPr lang="en-GB" sz="1500" i="1" dirty="0">
                <a:effectLst/>
                <a:latin typeface="Livvic" pitchFamily="2" charset="77"/>
              </a:rPr>
              <a:t> </a:t>
            </a:r>
            <a:r>
              <a:rPr lang="en-GB" sz="1500" i="1" dirty="0" err="1">
                <a:effectLst/>
                <a:latin typeface="Livvic" pitchFamily="2" charset="77"/>
              </a:rPr>
              <a:t>mohli</a:t>
            </a:r>
            <a:r>
              <a:rPr lang="en-GB" sz="1500" i="1" dirty="0">
                <a:effectLst/>
                <a:latin typeface="Livvic" pitchFamily="2" charset="77"/>
              </a:rPr>
              <a:t> </a:t>
            </a:r>
            <a:r>
              <a:rPr lang="en-GB" sz="1500" i="1" dirty="0" err="1">
                <a:effectLst/>
                <a:latin typeface="Livvic" pitchFamily="2" charset="77"/>
              </a:rPr>
              <a:t>vyznačiť</a:t>
            </a:r>
            <a:r>
              <a:rPr lang="en-GB" sz="1500" i="1" dirty="0">
                <a:effectLst/>
                <a:latin typeface="Livvic" pitchFamily="2" charset="77"/>
              </a:rPr>
              <a:t> </a:t>
            </a:r>
            <a:r>
              <a:rPr lang="en-GB" sz="1500" i="1">
                <a:effectLst/>
                <a:latin typeface="Livvic" pitchFamily="2" charset="77"/>
              </a:rPr>
              <a:t>viac </a:t>
            </a:r>
            <a:r>
              <a:rPr lang="en-GB" sz="1500" i="1" dirty="0" err="1">
                <a:effectLst/>
                <a:latin typeface="Livvic" pitchFamily="2" charset="77"/>
              </a:rPr>
              <a:t>ako</a:t>
            </a:r>
            <a:r>
              <a:rPr lang="en-GB" sz="1500" i="1" dirty="0">
                <a:effectLst/>
                <a:latin typeface="Livvic" pitchFamily="2" charset="77"/>
              </a:rPr>
              <a:t> </a:t>
            </a:r>
            <a:r>
              <a:rPr lang="en-GB" sz="1500" i="1" dirty="0" err="1">
                <a:effectLst/>
                <a:latin typeface="Livvic" pitchFamily="2" charset="77"/>
              </a:rPr>
              <a:t>jednu</a:t>
            </a:r>
            <a:r>
              <a:rPr lang="en-GB" sz="1500" i="1" dirty="0">
                <a:effectLst/>
                <a:latin typeface="Livvic" pitchFamily="2" charset="77"/>
              </a:rPr>
              <a:t> </a:t>
            </a:r>
            <a:r>
              <a:rPr lang="en-GB" sz="1500" i="1" dirty="0" err="1">
                <a:effectLst/>
                <a:latin typeface="Livvic" pitchFamily="2" charset="77"/>
              </a:rPr>
              <a:t>možnosť</a:t>
            </a:r>
            <a:r>
              <a:rPr lang="en-GB" sz="1500" i="1" dirty="0">
                <a:effectLst/>
                <a:latin typeface="Livvic" pitchFamily="2" charset="77"/>
              </a:rPr>
              <a:t>.</a:t>
            </a:r>
            <a:endParaRPr lang="en-GB" sz="1500" dirty="0">
              <a:effectLst/>
              <a:latin typeface="Livvic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7718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EE293CD2-5EC2-7C9C-77C4-25F386CBC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04864"/>
            <a:ext cx="7772400" cy="1937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Cyklus</a:t>
            </a:r>
            <a:r>
              <a:rPr lang="en-US" sz="6000" b="1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</a:p>
          <a:p>
            <a:pPr algn="ctr"/>
            <a:r>
              <a:rPr lang="en-US" sz="6000" b="1" dirty="0" err="1">
                <a:latin typeface="Georgia" panose="02040502050405020303" pitchFamily="18" charset="0"/>
              </a:rPr>
              <a:t>z</a:t>
            </a:r>
            <a:r>
              <a:rPr lang="en-US" sz="6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ávislosti</a:t>
            </a:r>
            <a:endParaRPr lang="en-US" sz="6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8114A-2140-E400-5A84-A2935B87C16C}"/>
              </a:ext>
            </a:extLst>
          </p:cNvPr>
          <p:cNvSpPr txBox="1"/>
          <p:nvPr/>
        </p:nvSpPr>
        <p:spPr>
          <a:xfrm>
            <a:off x="9702140" y="3206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SK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B75A3D-BB6A-009D-A774-B50C8272C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8" y="941749"/>
            <a:ext cx="5124028" cy="471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56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0477710-DCC6-FEC8-2DD7-3BF76577ADC8}"/>
                  </a:ext>
                </a:extLst>
              </p14:cNvPr>
              <p14:cNvContentPartPr/>
              <p14:nvPr/>
            </p14:nvContentPartPr>
            <p14:xfrm>
              <a:off x="4456260" y="1484784"/>
              <a:ext cx="231480" cy="213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0477710-DCC6-FEC8-2DD7-3BF76577AD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93358" y="1421784"/>
                <a:ext cx="356925" cy="33948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D5C2CAD-3164-A19A-7579-EB15F0480374}"/>
              </a:ext>
            </a:extLst>
          </p:cNvPr>
          <p:cNvSpPr txBox="1"/>
          <p:nvPr/>
        </p:nvSpPr>
        <p:spPr>
          <a:xfrm>
            <a:off x="3700148" y="260648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C</a:t>
            </a:r>
            <a:r>
              <a:rPr lang="en-SK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ÍTIM SA ZLE</a:t>
            </a:r>
          </a:p>
        </p:txBody>
      </p:sp>
    </p:spTree>
    <p:extLst>
      <p:ext uri="{BB962C8B-B14F-4D97-AF65-F5344CB8AC3E}">
        <p14:creationId xmlns:p14="http://schemas.microsoft.com/office/powerpoint/2010/main" val="157913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3AC6ED4-132E-3D5F-FFC8-F2F6B0B75245}"/>
                  </a:ext>
                </a:extLst>
              </p14:cNvPr>
              <p14:cNvContentPartPr/>
              <p14:nvPr/>
            </p14:nvContentPartPr>
            <p14:xfrm>
              <a:off x="4499992" y="5085184"/>
              <a:ext cx="205200" cy="207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3AC6ED4-132E-3D5F-FFC8-F2F6B0B752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36992" y="5022293"/>
                <a:ext cx="330840" cy="332782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0FA5C9-D482-9E41-07DA-0357823A428A}"/>
              </a:ext>
            </a:extLst>
          </p:cNvPr>
          <p:cNvSpPr txBox="1"/>
          <p:nvPr/>
        </p:nvSpPr>
        <p:spPr>
          <a:xfrm>
            <a:off x="3707904" y="5581689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00B050"/>
                </a:solidFill>
              </a:rPr>
              <a:t>C</a:t>
            </a:r>
            <a:r>
              <a:rPr lang="en-SK" sz="3000" b="1" dirty="0">
                <a:solidFill>
                  <a:srgbClr val="00B050"/>
                </a:solidFill>
              </a:rPr>
              <a:t>ÍTIM SA DOBRE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7F6DD4B-8E41-124E-0247-5CA0F14D4EFF}"/>
                  </a:ext>
                </a:extLst>
              </p14:cNvPr>
              <p14:cNvContentPartPr/>
              <p14:nvPr/>
            </p14:nvContentPartPr>
            <p14:xfrm>
              <a:off x="4456260" y="1484784"/>
              <a:ext cx="231480" cy="213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7F6DD4B-8E41-124E-0247-5CA0F14D4E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3358" y="1421784"/>
                <a:ext cx="356925" cy="33948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760640D-0B50-591F-715D-BB3492759FD1}"/>
              </a:ext>
            </a:extLst>
          </p:cNvPr>
          <p:cNvSpPr txBox="1"/>
          <p:nvPr/>
        </p:nvSpPr>
        <p:spPr>
          <a:xfrm>
            <a:off x="3700148" y="260648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C</a:t>
            </a:r>
            <a:r>
              <a:rPr lang="en-SK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ÍTIM SA ZLE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96A2BE-61B4-E225-1E8A-BFEA404714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4048" y="1750514"/>
            <a:ext cx="1601290" cy="35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80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55F31A9-1419-EEF4-CFB0-9C13D567205E}"/>
                  </a:ext>
                </a:extLst>
              </p14:cNvPr>
              <p14:cNvContentPartPr/>
              <p14:nvPr/>
            </p14:nvContentPartPr>
            <p14:xfrm>
              <a:off x="4456260" y="1484784"/>
              <a:ext cx="231480" cy="213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55F31A9-1419-EEF4-CFB0-9C13D567205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93358" y="1421784"/>
                <a:ext cx="356925" cy="3394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774CC23-3089-9721-C91C-5A6D64A349F1}"/>
              </a:ext>
            </a:extLst>
          </p:cNvPr>
          <p:cNvSpPr txBox="1"/>
          <p:nvPr/>
        </p:nvSpPr>
        <p:spPr>
          <a:xfrm>
            <a:off x="3700148" y="260648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C</a:t>
            </a:r>
            <a:r>
              <a:rPr lang="en-SK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ÍTIM SA ZLE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049645A-25B0-7D53-35D3-3D8E9149EEEE}"/>
                  </a:ext>
                </a:extLst>
              </p14:cNvPr>
              <p14:cNvContentPartPr/>
              <p14:nvPr/>
            </p14:nvContentPartPr>
            <p14:xfrm>
              <a:off x="4499992" y="5085184"/>
              <a:ext cx="205200" cy="207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049645A-25B0-7D53-35D3-3D8E9149EEE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36992" y="5022293"/>
                <a:ext cx="330840" cy="332782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ADD9E5-B92E-0BF6-9709-A7096954CD8F}"/>
              </a:ext>
            </a:extLst>
          </p:cNvPr>
          <p:cNvSpPr txBox="1"/>
          <p:nvPr/>
        </p:nvSpPr>
        <p:spPr>
          <a:xfrm>
            <a:off x="3707904" y="5581689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00B050"/>
                </a:solidFill>
              </a:rPr>
              <a:t>C</a:t>
            </a:r>
            <a:r>
              <a:rPr lang="en-SK" sz="3000" b="1" dirty="0">
                <a:solidFill>
                  <a:srgbClr val="00B050"/>
                </a:solidFill>
              </a:rPr>
              <a:t>ÍTIM SA DOBRE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9016FB9-11EF-C42F-FCA6-C58BE8DA9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4048" y="1750514"/>
            <a:ext cx="1601290" cy="35506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ABE59E-8C7E-D54F-8FFF-E4D653A96A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6959" y="2482992"/>
            <a:ext cx="1822018" cy="16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06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8ECCF08-7E13-2399-CB20-065F2AE2177F}"/>
              </a:ext>
            </a:extLst>
          </p:cNvPr>
          <p:cNvGrpSpPr/>
          <p:nvPr/>
        </p:nvGrpSpPr>
        <p:grpSpPr>
          <a:xfrm>
            <a:off x="1475662" y="2550518"/>
            <a:ext cx="875520" cy="687600"/>
            <a:chOff x="1193880" y="2818824"/>
            <a:chExt cx="875520" cy="68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48D464A-0E65-0CC2-9F04-3F409AC46B31}"/>
                    </a:ext>
                  </a:extLst>
                </p14:cNvPr>
                <p14:cNvContentPartPr/>
                <p14:nvPr/>
              </p14:nvContentPartPr>
              <p14:xfrm>
                <a:off x="1193880" y="2818824"/>
                <a:ext cx="875520" cy="6876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48D464A-0E65-0CC2-9F04-3F409AC46B3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75880" y="2801184"/>
                  <a:ext cx="911160" cy="72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6253682-AD16-1E42-16BD-8787AC2CD40C}"/>
                    </a:ext>
                  </a:extLst>
                </p14:cNvPr>
                <p14:cNvContentPartPr/>
                <p14:nvPr/>
              </p14:nvContentPartPr>
              <p14:xfrm>
                <a:off x="1404840" y="2992344"/>
                <a:ext cx="221400" cy="99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6253682-AD16-1E42-16BD-8787AC2CD40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386840" y="2974344"/>
                  <a:ext cx="257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51CFC78-898C-4C4A-73C0-D3A473FD9126}"/>
                    </a:ext>
                  </a:extLst>
                </p14:cNvPr>
                <p14:cNvContentPartPr/>
                <p14:nvPr/>
              </p14:nvContentPartPr>
              <p14:xfrm>
                <a:off x="1727760" y="3006024"/>
                <a:ext cx="200880" cy="136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51CFC78-898C-4C4A-73C0-D3A473FD912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10120" y="2988024"/>
                  <a:ext cx="2365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BB4E6DB-D393-77E3-AD44-2793D5066E98}"/>
                    </a:ext>
                  </a:extLst>
                </p14:cNvPr>
                <p14:cNvContentPartPr/>
                <p14:nvPr/>
              </p14:nvContentPartPr>
              <p14:xfrm>
                <a:off x="1543800" y="3119784"/>
                <a:ext cx="81360" cy="6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BB4E6DB-D393-77E3-AD44-2793D5066E9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25800" y="3101784"/>
                  <a:ext cx="1170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87C2D15-104B-DBD5-CE61-361A9F087DFE}"/>
                    </a:ext>
                  </a:extLst>
                </p14:cNvPr>
                <p14:cNvContentPartPr/>
                <p14:nvPr/>
              </p14:nvContentPartPr>
              <p14:xfrm>
                <a:off x="1793280" y="3175224"/>
                <a:ext cx="75600" cy="302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87C2D15-104B-DBD5-CE61-361A9F087DF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775640" y="3157584"/>
                  <a:ext cx="1112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B5E2F94-5AB0-B83F-102A-47E27B81FB10}"/>
                    </a:ext>
                  </a:extLst>
                </p14:cNvPr>
                <p14:cNvContentPartPr/>
                <p14:nvPr/>
              </p14:nvContentPartPr>
              <p14:xfrm>
                <a:off x="1388640" y="3287184"/>
                <a:ext cx="396000" cy="928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B5E2F94-5AB0-B83F-102A-47E27B81FB1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370640" y="3269544"/>
                  <a:ext cx="431640" cy="128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E6A4BD0-51D3-3271-D230-A452FDA25285}"/>
              </a:ext>
            </a:extLst>
          </p:cNvPr>
          <p:cNvSpPr txBox="1"/>
          <p:nvPr/>
        </p:nvSpPr>
        <p:spPr>
          <a:xfrm>
            <a:off x="1259632" y="3369766"/>
            <a:ext cx="1601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H</a:t>
            </a:r>
            <a:r>
              <a:rPr lang="en-SK" b="1" dirty="0">
                <a:solidFill>
                  <a:schemeClr val="tx1"/>
                </a:solidFill>
              </a:rPr>
              <a:t>anba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K</a:t>
            </a:r>
            <a:r>
              <a:rPr lang="en-SK" b="1" dirty="0"/>
              <a:t>onflikt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K" b="1" dirty="0">
                <a:solidFill>
                  <a:schemeClr val="tx1"/>
                </a:solidFill>
              </a:rPr>
              <a:t>Zúfalstvo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49AB457-5817-E6CF-E285-1F83700F90AA}"/>
                  </a:ext>
                </a:extLst>
              </p14:cNvPr>
              <p14:cNvContentPartPr/>
              <p14:nvPr/>
            </p14:nvContentPartPr>
            <p14:xfrm>
              <a:off x="4456260" y="1484784"/>
              <a:ext cx="231480" cy="213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49AB457-5817-E6CF-E285-1F83700F90A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93358" y="1421784"/>
                <a:ext cx="356925" cy="33948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BAF9AF15-CCD7-EB6F-6D3A-4224595729FC}"/>
              </a:ext>
            </a:extLst>
          </p:cNvPr>
          <p:cNvSpPr txBox="1"/>
          <p:nvPr/>
        </p:nvSpPr>
        <p:spPr>
          <a:xfrm>
            <a:off x="3700148" y="260648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C</a:t>
            </a:r>
            <a:r>
              <a:rPr lang="en-SK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ÍTIM SA ZLE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76C9B55-B088-F99B-192A-CFB33102087A}"/>
                  </a:ext>
                </a:extLst>
              </p14:cNvPr>
              <p14:cNvContentPartPr/>
              <p14:nvPr/>
            </p14:nvContentPartPr>
            <p14:xfrm>
              <a:off x="4499992" y="5085184"/>
              <a:ext cx="205200" cy="207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76C9B55-B088-F99B-192A-CFB33102087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436992" y="5022293"/>
                <a:ext cx="330840" cy="332782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2608025-942A-50C8-D0C7-0A6739AE87F5}"/>
              </a:ext>
            </a:extLst>
          </p:cNvPr>
          <p:cNvSpPr txBox="1"/>
          <p:nvPr/>
        </p:nvSpPr>
        <p:spPr>
          <a:xfrm>
            <a:off x="3707904" y="5581689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00B050"/>
                </a:solidFill>
              </a:rPr>
              <a:t>C</a:t>
            </a:r>
            <a:r>
              <a:rPr lang="en-SK" sz="3000" b="1" dirty="0">
                <a:solidFill>
                  <a:srgbClr val="00B050"/>
                </a:solidFill>
              </a:rPr>
              <a:t>ÍTIM SA DOBRE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38C6A18-7BBF-39DD-FAD6-60BAC5CAE3C1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004048" y="1750514"/>
            <a:ext cx="1601290" cy="35506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57A6019-DEF2-611D-D960-72C8E832D21F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10800000">
            <a:off x="2713756" y="1700808"/>
            <a:ext cx="1498204" cy="345481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779CD61-D099-27A5-E8F9-4AE5DDEC664B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896959" y="2482992"/>
            <a:ext cx="1822018" cy="16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83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E09BDFD-9F4E-23EE-B7E7-2C26B8AB06D5}"/>
                  </a:ext>
                </a:extLst>
              </p14:cNvPr>
              <p14:cNvContentPartPr/>
              <p14:nvPr/>
            </p14:nvContentPartPr>
            <p14:xfrm>
              <a:off x="364672" y="2924944"/>
              <a:ext cx="894960" cy="7243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E09BDFD-9F4E-23EE-B7E7-2C26B8AB06D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6679" y="2906935"/>
                <a:ext cx="930586" cy="759978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658FAF24-5ADA-9A9C-96CF-2467E0E56B33}"/>
              </a:ext>
            </a:extLst>
          </p:cNvPr>
          <p:cNvGrpSpPr/>
          <p:nvPr/>
        </p:nvGrpSpPr>
        <p:grpSpPr>
          <a:xfrm>
            <a:off x="558712" y="3170824"/>
            <a:ext cx="573480" cy="264240"/>
            <a:chOff x="1228800" y="3022584"/>
            <a:chExt cx="573480" cy="26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BC70B3A-883D-946B-4543-22D614B64FEA}"/>
                    </a:ext>
                  </a:extLst>
                </p14:cNvPr>
                <p14:cNvContentPartPr/>
                <p14:nvPr/>
              </p14:nvContentPartPr>
              <p14:xfrm>
                <a:off x="1234920" y="3022584"/>
                <a:ext cx="182160" cy="27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BC70B3A-883D-946B-4543-22D614B64FE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16920" y="3004944"/>
                  <a:ext cx="2178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099271C-D08B-404D-2511-A39A1EC3F13F}"/>
                    </a:ext>
                  </a:extLst>
                </p14:cNvPr>
                <p14:cNvContentPartPr/>
                <p14:nvPr/>
              </p14:nvContentPartPr>
              <p14:xfrm>
                <a:off x="1597080" y="3060744"/>
                <a:ext cx="205200" cy="70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099271C-D08B-404D-2511-A39A1EC3F13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579440" y="3042744"/>
                  <a:ext cx="2408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5A80B29-57D0-7A52-F35C-411002FD0DE8}"/>
                    </a:ext>
                  </a:extLst>
                </p14:cNvPr>
                <p14:cNvContentPartPr/>
                <p14:nvPr/>
              </p14:nvContentPartPr>
              <p14:xfrm>
                <a:off x="1228800" y="3161184"/>
                <a:ext cx="479880" cy="1256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5A80B29-57D0-7A52-F35C-411002FD0DE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211160" y="3143544"/>
                  <a:ext cx="515520" cy="16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6047939-2C3A-F151-30A8-B6E9F7E01B10}"/>
                  </a:ext>
                </a:extLst>
              </p14:cNvPr>
              <p14:cNvContentPartPr/>
              <p14:nvPr/>
            </p14:nvContentPartPr>
            <p14:xfrm>
              <a:off x="4456260" y="1484784"/>
              <a:ext cx="231480" cy="213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6047939-2C3A-F151-30A8-B6E9F7E01B1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393358" y="1421784"/>
                <a:ext cx="356925" cy="3394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591403E-468C-01C4-00E2-E41E73FD84B6}"/>
              </a:ext>
            </a:extLst>
          </p:cNvPr>
          <p:cNvSpPr txBox="1"/>
          <p:nvPr/>
        </p:nvSpPr>
        <p:spPr>
          <a:xfrm>
            <a:off x="3700148" y="260648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C</a:t>
            </a:r>
            <a:r>
              <a:rPr lang="en-SK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ÍTIM SA ZLE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C347784-37BA-FCDB-67DE-03A4E45CED5E}"/>
                  </a:ext>
                </a:extLst>
              </p14:cNvPr>
              <p14:cNvContentPartPr/>
              <p14:nvPr/>
            </p14:nvContentPartPr>
            <p14:xfrm>
              <a:off x="4499992" y="5085184"/>
              <a:ext cx="205200" cy="207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C347784-37BA-FCDB-67DE-03A4E45CED5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436992" y="5022293"/>
                <a:ext cx="330840" cy="332782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E198EC5-07F0-13FA-6722-E5CD3BACEA4B}"/>
              </a:ext>
            </a:extLst>
          </p:cNvPr>
          <p:cNvSpPr txBox="1"/>
          <p:nvPr/>
        </p:nvSpPr>
        <p:spPr>
          <a:xfrm>
            <a:off x="3707904" y="5581689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00B050"/>
                </a:solidFill>
              </a:rPr>
              <a:t>C</a:t>
            </a:r>
            <a:r>
              <a:rPr lang="en-SK" sz="3000" b="1" dirty="0">
                <a:solidFill>
                  <a:srgbClr val="00B050"/>
                </a:solidFill>
              </a:rPr>
              <a:t>ÍTIM SA DOBRE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546E36-3BD4-7C23-9EA3-FAE43469216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04048" y="1750514"/>
            <a:ext cx="1601290" cy="35506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3BBE77-FFE5-11F9-B07B-96F71E06D54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468432" y="3159642"/>
            <a:ext cx="2705100" cy="2032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C481678-5D65-BAC0-522B-3E200E5F4F2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982691" y="2466863"/>
            <a:ext cx="1690464" cy="23648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BA17BF-FBD2-0C46-81D7-50564864CFB6}"/>
              </a:ext>
            </a:extLst>
          </p:cNvPr>
          <p:cNvSpPr txBox="1"/>
          <p:nvPr/>
        </p:nvSpPr>
        <p:spPr>
          <a:xfrm>
            <a:off x="126346" y="3751984"/>
            <a:ext cx="1601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</a:rPr>
              <a:t>Hrdosť</a:t>
            </a:r>
            <a:endParaRPr lang="en-SK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Pokoj</a:t>
            </a:r>
            <a:endParaRPr lang="en-SK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K" b="1" dirty="0"/>
              <a:t>Radosť</a:t>
            </a:r>
            <a:endParaRPr lang="en-S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1194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986454D-41A2-0162-6C80-77B8C3E1B1E5}"/>
                  </a:ext>
                </a:extLst>
              </p14:cNvPr>
              <p14:cNvContentPartPr/>
              <p14:nvPr/>
            </p14:nvContentPartPr>
            <p14:xfrm>
              <a:off x="4456260" y="1484784"/>
              <a:ext cx="231480" cy="213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986454D-41A2-0162-6C80-77B8C3E1B1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93358" y="1421784"/>
                <a:ext cx="356925" cy="33948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3A4B023A-FDBD-2229-8E56-8609876F2A06}"/>
              </a:ext>
            </a:extLst>
          </p:cNvPr>
          <p:cNvSpPr txBox="1"/>
          <p:nvPr/>
        </p:nvSpPr>
        <p:spPr>
          <a:xfrm>
            <a:off x="3700148" y="260648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C</a:t>
            </a:r>
            <a:r>
              <a:rPr lang="en-SK" sz="3000" b="1" dirty="0">
                <a:solidFill>
                  <a:srgbClr val="FF0000"/>
                </a:solidFill>
                <a:latin typeface="Trebuchet MS" panose="020B0703020202090204" pitchFamily="34" charset="0"/>
              </a:rPr>
              <a:t>ÍTIM SA ZLE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F4B3625-B0B9-7DA6-6A0E-15CCDF5D1DF4}"/>
                  </a:ext>
                </a:extLst>
              </p14:cNvPr>
              <p14:cNvContentPartPr/>
              <p14:nvPr/>
            </p14:nvContentPartPr>
            <p14:xfrm>
              <a:off x="4499992" y="5085184"/>
              <a:ext cx="205200" cy="207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F4B3625-B0B9-7DA6-6A0E-15CCDF5D1DF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36992" y="5022293"/>
                <a:ext cx="330840" cy="332782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FE5A8C9F-FA23-59C6-5D1F-D28C10475928}"/>
              </a:ext>
            </a:extLst>
          </p:cNvPr>
          <p:cNvSpPr txBox="1"/>
          <p:nvPr/>
        </p:nvSpPr>
        <p:spPr>
          <a:xfrm>
            <a:off x="3707904" y="5581689"/>
            <a:ext cx="174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00B050"/>
                </a:solidFill>
              </a:rPr>
              <a:t>C</a:t>
            </a:r>
            <a:r>
              <a:rPr lang="en-SK" sz="3000" b="1" dirty="0">
                <a:solidFill>
                  <a:srgbClr val="00B050"/>
                </a:solidFill>
              </a:rPr>
              <a:t>ÍTIM SA DOBRE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A35E42F-E8FE-8111-791D-A3E7640D04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4048" y="1750514"/>
            <a:ext cx="1601290" cy="355069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703AB52-9107-1356-5763-8286758A77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8432" y="3159642"/>
            <a:ext cx="2705100" cy="2032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6CB7EAC-F252-F038-7B0A-7FEAB3179F46}"/>
                  </a:ext>
                </a:extLst>
              </p14:cNvPr>
              <p14:cNvContentPartPr/>
              <p14:nvPr/>
            </p14:nvContentPartPr>
            <p14:xfrm>
              <a:off x="364672" y="2924944"/>
              <a:ext cx="894960" cy="7243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6CB7EAC-F252-F038-7B0A-7FEAB3179F4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6679" y="2906935"/>
                <a:ext cx="930586" cy="759978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66F1095A-8216-BFF6-DCFC-50AF28D594A4}"/>
              </a:ext>
            </a:extLst>
          </p:cNvPr>
          <p:cNvGrpSpPr/>
          <p:nvPr/>
        </p:nvGrpSpPr>
        <p:grpSpPr>
          <a:xfrm>
            <a:off x="558712" y="3170824"/>
            <a:ext cx="573480" cy="264240"/>
            <a:chOff x="1228800" y="3022584"/>
            <a:chExt cx="573480" cy="26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498E26E-280B-AEF9-281A-7490ABA62294}"/>
                    </a:ext>
                  </a:extLst>
                </p14:cNvPr>
                <p14:cNvContentPartPr/>
                <p14:nvPr/>
              </p14:nvContentPartPr>
              <p14:xfrm>
                <a:off x="1234920" y="3022584"/>
                <a:ext cx="182160" cy="27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BC70B3A-883D-946B-4543-22D614B64FE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16920" y="3004944"/>
                  <a:ext cx="2178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4C89BF4-09D5-B7BF-631E-3AE7D2D98E91}"/>
                    </a:ext>
                  </a:extLst>
                </p14:cNvPr>
                <p14:cNvContentPartPr/>
                <p14:nvPr/>
              </p14:nvContentPartPr>
              <p14:xfrm>
                <a:off x="1597080" y="3060744"/>
                <a:ext cx="205200" cy="70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099271C-D08B-404D-2511-A39A1EC3F13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579440" y="3042744"/>
                  <a:ext cx="2408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9660EE8-7C5F-16BB-6C89-21A468228859}"/>
                    </a:ext>
                  </a:extLst>
                </p14:cNvPr>
                <p14:cNvContentPartPr/>
                <p14:nvPr/>
              </p14:nvContentPartPr>
              <p14:xfrm>
                <a:off x="1228800" y="3161184"/>
                <a:ext cx="479880" cy="1256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5A80B29-57D0-7A52-F35C-411002FD0DE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211160" y="3143544"/>
                  <a:ext cx="515520" cy="1612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5480B720-EF9F-93E0-937B-E302A0D9DD5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82691" y="2466863"/>
            <a:ext cx="1690464" cy="23648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683D820-8EC3-22F5-D5DA-F07190B6EB6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0592" y="2492896"/>
            <a:ext cx="2055144" cy="198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57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3E821DC0-10F8-08F7-2ACB-B139B8D809AA}"/>
              </a:ext>
            </a:extLst>
          </p:cNvPr>
          <p:cNvSpPr txBox="1">
            <a:spLocks/>
          </p:cNvSpPr>
          <p:nvPr/>
        </p:nvSpPr>
        <p:spPr>
          <a:xfrm>
            <a:off x="461168" y="944616"/>
            <a:ext cx="8221663" cy="1066800"/>
          </a:xfrm>
          <a:prstGeom prst="rect">
            <a:avLst/>
          </a:prstGeom>
        </p:spPr>
        <p:txBody>
          <a:bodyPr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MS Gothic" charset="-128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  <a:cs typeface="MS Gothic" charset="-128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MS Gothic" charset="-128"/>
              </a:defRPr>
            </a:lvl9pPr>
          </a:lstStyle>
          <a:p>
            <a:r>
              <a:rPr lang="sk-SK" sz="4000" b="1" kern="0" dirty="0">
                <a:latin typeface="Georgia" panose="02040502050405020303" pitchFamily="18" charset="0"/>
                <a:ea typeface="Arabic Typesetting" pitchFamily="66" charset="0"/>
                <a:cs typeface="Arial"/>
              </a:rPr>
              <a:t>Pomoc existuje!</a:t>
            </a:r>
            <a:endParaRPr lang="en-US" sz="3000" kern="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C1528F-A7A1-CBBA-4B92-883AE87D290F}"/>
              </a:ext>
            </a:extLst>
          </p:cNvPr>
          <p:cNvSpPr txBox="1">
            <a:spLocks/>
          </p:cNvSpPr>
          <p:nvPr/>
        </p:nvSpPr>
        <p:spPr bwMode="auto">
          <a:xfrm>
            <a:off x="526801" y="2398904"/>
            <a:ext cx="8221663" cy="43424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kumimoji="0" lang="sk-SK" sz="3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  <a:t>Anonymní sexholici </a:t>
            </a:r>
            <a:r>
              <a:rPr kumimoji="0" lang="sk-SK" sz="3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  <a:t>(nad 18)</a:t>
            </a:r>
            <a:br>
              <a:rPr kumimoji="0" lang="sk-SK" sz="3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</a:br>
            <a:r>
              <a:rPr kumimoji="0" lang="sk-SK" sz="30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  <a:t>anonymnisexholici.sk</a:t>
            </a:r>
            <a:br>
              <a:rPr kumimoji="0" lang="sk-SK" sz="3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</a:br>
            <a:br>
              <a:rPr kumimoji="0" lang="sk-SK" sz="3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</a:br>
            <a:r>
              <a:rPr kumimoji="0" lang="sk-SK" sz="3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  <a:t>NePornu </a:t>
            </a:r>
            <a:r>
              <a:rPr kumimoji="0" lang="sk-SK" sz="3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  <a:t>(online poradňa)</a:t>
            </a:r>
            <a:br>
              <a:rPr kumimoji="0" lang="sk-SK" sz="3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</a:br>
            <a:r>
              <a:rPr kumimoji="0" lang="sk-SK" sz="30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703020202090204" pitchFamily="34" charset="0"/>
                <a:ea typeface="Arabic Typesetting" pitchFamily="66" charset="0"/>
                <a:cs typeface="Arial"/>
              </a:rPr>
              <a:t>nepornu.cz</a:t>
            </a: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endParaRPr lang="sk-SK" sz="2500" i="1" kern="0" dirty="0">
              <a:solidFill>
                <a:schemeClr val="tx1"/>
              </a:solidFill>
              <a:latin typeface="Trebuchet MS" panose="020B0703020202090204" pitchFamily="34" charset="0"/>
              <a:ea typeface="Arabic Typesetting" pitchFamily="66" charset="0"/>
              <a:cs typeface="Arial"/>
            </a:endParaRPr>
          </a:p>
          <a:p>
            <a:pPr lvl="0" algn="ctr">
              <a:lnSpc>
                <a:spcPct val="115000"/>
              </a:lnSpc>
            </a:pPr>
            <a:r>
              <a:rPr lang="en-GB" sz="2000" b="1" dirty="0" err="1">
                <a:solidFill>
                  <a:schemeClr val="tx1"/>
                </a:solidFill>
                <a:latin typeface="Trebuchet MS" panose="020B0703020202090204" pitchFamily="34" charset="0"/>
              </a:rPr>
              <a:t>Viacakonick.gov.sk</a:t>
            </a:r>
            <a:endParaRPr lang="en-GB" sz="2000" b="1" dirty="0">
              <a:latin typeface="Trebuchet MS" panose="020B070302020209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sk-SK" sz="2000" b="1" kern="100" dirty="0" err="1">
                <a:effectLst/>
                <a:latin typeface="Trebuchet MS" panose="020B070302020209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ldi.sk</a:t>
            </a:r>
            <a:r>
              <a:rPr lang="sk-SK" sz="2000" b="1" kern="100" dirty="0">
                <a:latin typeface="Trebuchet MS" panose="020B070302020209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sk-SK" sz="2000" kern="100" dirty="0">
                <a:latin typeface="Trebuchet MS" panose="020B070302020209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L</a:t>
            </a:r>
            <a:r>
              <a:rPr lang="sk-SK" sz="2000" kern="100" dirty="0">
                <a:effectLst/>
                <a:latin typeface="Trebuchet MS" panose="020B070302020209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inka detskej istoty</a:t>
            </a:r>
          </a:p>
          <a:p>
            <a:pPr algn="ctr">
              <a:lnSpc>
                <a:spcPct val="115000"/>
              </a:lnSpc>
            </a:pPr>
            <a:r>
              <a:rPr lang="sk-SK" sz="2000" b="1" kern="100" dirty="0" err="1">
                <a:effectLst/>
                <a:latin typeface="Trebuchet MS" panose="020B070302020209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stalosato.sk</a:t>
            </a:r>
            <a:endParaRPr lang="sk-SK" sz="2000" b="1" kern="0" dirty="0">
              <a:effectLst/>
              <a:latin typeface="Trebuchet MS" panose="020B0703020202090204" pitchFamily="34" charset="0"/>
              <a:ea typeface="Aptos" panose="020B0004020202020204" pitchFamily="34" charset="0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1228B-FE74-4D4B-529F-5FC9A0717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50" y="548680"/>
            <a:ext cx="66929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0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36F1BA-C88C-4F46-3D57-4CB0D24EA85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9" r="6009"/>
          <a:stretch/>
        </p:blipFill>
        <p:spPr>
          <a:xfrm>
            <a:off x="238158" y="4581128"/>
            <a:ext cx="3168352" cy="2026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79C37-32A5-6D2C-FE21-FBE420A0AF3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3" b="9683"/>
          <a:stretch/>
        </p:blipFill>
        <p:spPr>
          <a:xfrm>
            <a:off x="2915816" y="3982638"/>
            <a:ext cx="3371014" cy="2038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582A51-1960-265A-2143-0D1FA1129FC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r="6137"/>
          <a:stretch/>
        </p:blipFill>
        <p:spPr>
          <a:xfrm>
            <a:off x="5737490" y="4537274"/>
            <a:ext cx="3168352" cy="2032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B26347-16D1-31BA-1A0C-12AC03E973BA}"/>
              </a:ext>
            </a:extLst>
          </p:cNvPr>
          <p:cNvSpPr txBox="1"/>
          <p:nvPr/>
        </p:nvSpPr>
        <p:spPr>
          <a:xfrm>
            <a:off x="323528" y="308540"/>
            <a:ext cx="84969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Georgia" panose="02040502050405020303" pitchFamily="18" charset="0"/>
              </a:rPr>
              <a:t>R</a:t>
            </a:r>
            <a:r>
              <a:rPr lang="en-US" sz="4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ozhovory</a:t>
            </a:r>
            <a:r>
              <a:rPr lang="en-US" sz="4000" b="1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br>
              <a:rPr lang="en-US" sz="4000" b="1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4000" b="1" dirty="0">
                <a:solidFill>
                  <a:schemeClr val="tx1"/>
                </a:solidFill>
                <a:latin typeface="Georgia" panose="02040502050405020303" pitchFamily="18" charset="0"/>
              </a:rPr>
              <a:t>so </a:t>
            </a:r>
            <a:r>
              <a:rPr lang="en-US" sz="4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závislými</a:t>
            </a:r>
            <a:r>
              <a:rPr lang="en-US" sz="4000" b="1" dirty="0">
                <a:solidFill>
                  <a:schemeClr val="tx1"/>
                </a:solidFill>
                <a:latin typeface="Georgia" panose="02040502050405020303" pitchFamily="18" charset="0"/>
              </a:rPr>
              <a:t> a </a:t>
            </a:r>
            <a:r>
              <a:rPr lang="en-US" sz="4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odborníkmi</a:t>
            </a:r>
            <a:endParaRPr lang="en-US" sz="40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algn="ctr"/>
            <a:endParaRPr lang="en-US" sz="3000" dirty="0">
              <a:latin typeface="Trebuchet MS" panose="020B0703020202090204" pitchFamily="34" charset="0"/>
            </a:endParaRPr>
          </a:p>
          <a:p>
            <a:pPr algn="ctr"/>
            <a:endParaRPr lang="en-US" sz="3000" b="1" dirty="0">
              <a:latin typeface="Trebuchet MS" panose="020B0703020202090204" pitchFamily="34" charset="0"/>
            </a:endParaRPr>
          </a:p>
          <a:p>
            <a:pPr algn="ctr"/>
            <a:r>
              <a:rPr lang="en-US" sz="3000" b="1" dirty="0" err="1">
                <a:latin typeface="Trebuchet MS" panose="020B0703020202090204" pitchFamily="34" charset="0"/>
              </a:rPr>
              <a:t>tlakovy</a:t>
            </a:r>
            <a:r>
              <a:rPr lang="en-US" sz="3000" dirty="0" err="1">
                <a:latin typeface="Trebuchet MS" panose="020B0703020202090204" pitchFamily="34" charset="0"/>
              </a:rPr>
              <a:t>hrniec.sk</a:t>
            </a:r>
            <a:endParaRPr lang="en-US" sz="3000" dirty="0">
              <a:latin typeface="Trebuchet MS" panose="020B0703020202090204" pitchFamily="34" charset="0"/>
            </a:endParaRPr>
          </a:p>
          <a:p>
            <a:pPr algn="ctr"/>
            <a:r>
              <a:rPr lang="en-US" sz="3000" dirty="0" err="1">
                <a:latin typeface="Trebuchet MS" panose="020B0703020202090204" pitchFamily="34" charset="0"/>
              </a:rPr>
              <a:t>n</a:t>
            </a:r>
            <a:r>
              <a:rPr lang="en-US" sz="3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e</a:t>
            </a:r>
            <a:r>
              <a:rPr lang="en-US" sz="3000" b="1" dirty="0" err="1">
                <a:solidFill>
                  <a:schemeClr val="tx1"/>
                </a:solidFill>
                <a:latin typeface="Trebuchet MS" panose="020B0703020202090204" pitchFamily="34" charset="0"/>
              </a:rPr>
              <a:t>pornu</a:t>
            </a:r>
            <a:r>
              <a:rPr lang="en-US" sz="3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.cz</a:t>
            </a:r>
            <a:endParaRPr lang="en-US" sz="3000" dirty="0">
              <a:latin typeface="Trebuchet MS" panose="020B070302020209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222820-7A63-C42F-EB30-ECAE288BE7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5250" y="1798340"/>
            <a:ext cx="64135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21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F72F02-D68D-7DA5-F252-B1839A4D193F}"/>
              </a:ext>
            </a:extLst>
          </p:cNvPr>
          <p:cNvSpPr txBox="1"/>
          <p:nvPr/>
        </p:nvSpPr>
        <p:spPr>
          <a:xfrm>
            <a:off x="755576" y="3140968"/>
            <a:ext cx="827985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sz="3000" kern="0" dirty="0">
                <a:latin typeface="Trebuchet MS" panose="020B0703020202090204" pitchFamily="34" charset="0"/>
              </a:rPr>
              <a:t>Porno </a:t>
            </a:r>
            <a:r>
              <a:rPr lang="en-GB" sz="3000" kern="0" dirty="0" err="1">
                <a:latin typeface="Trebuchet MS" panose="020B0703020202090204" pitchFamily="34" charset="0"/>
              </a:rPr>
              <a:t>nás</a:t>
            </a:r>
            <a:r>
              <a:rPr lang="en-GB" sz="3000" kern="0" dirty="0">
                <a:latin typeface="Trebuchet MS" panose="020B0703020202090204" pitchFamily="34" charset="0"/>
              </a:rPr>
              <a:t> </a:t>
            </a:r>
            <a:r>
              <a:rPr lang="en-GB" sz="3000" kern="0" dirty="0" err="1">
                <a:latin typeface="Trebuchet MS" panose="020B0703020202090204" pitchFamily="34" charset="0"/>
              </a:rPr>
              <a:t>učí</a:t>
            </a:r>
            <a:r>
              <a:rPr lang="en-GB" sz="3000" kern="0" dirty="0">
                <a:latin typeface="Trebuchet MS" panose="020B0703020202090204" pitchFamily="34" charset="0"/>
              </a:rPr>
              <a:t> </a:t>
            </a:r>
            <a:r>
              <a:rPr lang="en-GB" sz="3000" kern="0" dirty="0" err="1">
                <a:latin typeface="Trebuchet MS" panose="020B0703020202090204" pitchFamily="34" charset="0"/>
              </a:rPr>
              <a:t>aj</a:t>
            </a:r>
            <a:r>
              <a:rPr lang="en-GB" sz="3000" kern="0" dirty="0">
                <a:latin typeface="Trebuchet MS" panose="020B0703020202090204" pitchFamily="34" charset="0"/>
              </a:rPr>
              <a:t> bez toho, aby </a:t>
            </a:r>
            <a:r>
              <a:rPr lang="en-GB" sz="3000" kern="0" dirty="0" err="1">
                <a:latin typeface="Trebuchet MS" panose="020B0703020202090204" pitchFamily="34" charset="0"/>
              </a:rPr>
              <a:t>sme</a:t>
            </a:r>
            <a:r>
              <a:rPr lang="en-GB" sz="3000" kern="0" dirty="0">
                <a:latin typeface="Trebuchet MS" panose="020B0703020202090204" pitchFamily="34" charset="0"/>
              </a:rPr>
              <a:t> </a:t>
            </a:r>
            <a:r>
              <a:rPr lang="en-GB" sz="3000" kern="0" dirty="0" err="1">
                <a:latin typeface="Trebuchet MS" panose="020B0703020202090204" pitchFamily="34" charset="0"/>
              </a:rPr>
              <a:t>si</a:t>
            </a:r>
            <a:r>
              <a:rPr lang="en-GB" sz="3000" kern="0" dirty="0">
                <a:latin typeface="Trebuchet MS" panose="020B0703020202090204" pitchFamily="34" charset="0"/>
              </a:rPr>
              <a:t> to </a:t>
            </a:r>
            <a:r>
              <a:rPr lang="en-GB" sz="3000" kern="0" dirty="0" err="1">
                <a:latin typeface="Trebuchet MS" panose="020B0703020202090204" pitchFamily="34" charset="0"/>
              </a:rPr>
              <a:t>všimli</a:t>
            </a:r>
            <a:r>
              <a:rPr lang="en-GB" sz="3000" kern="0" dirty="0">
                <a:latin typeface="Trebuchet MS" panose="020B0703020202090204" pitchFamily="34" charset="0"/>
              </a:rPr>
              <a:t> </a:t>
            </a:r>
            <a:r>
              <a:rPr lang="en-GB" sz="3000" kern="0" dirty="0" err="1">
                <a:latin typeface="Trebuchet MS" panose="020B0703020202090204" pitchFamily="34" charset="0"/>
              </a:rPr>
              <a:t>alebo</a:t>
            </a:r>
            <a:r>
              <a:rPr lang="en-GB" sz="3000" kern="0" dirty="0">
                <a:latin typeface="Trebuchet MS" panose="020B0703020202090204" pitchFamily="34" charset="0"/>
              </a:rPr>
              <a:t> </a:t>
            </a:r>
            <a:r>
              <a:rPr lang="en-GB" sz="3000" kern="0" dirty="0" err="1">
                <a:latin typeface="Trebuchet MS" panose="020B0703020202090204" pitchFamily="34" charset="0"/>
              </a:rPr>
              <a:t>chceli</a:t>
            </a:r>
            <a:r>
              <a:rPr lang="en-GB" sz="3000" kern="0" dirty="0">
                <a:latin typeface="Trebuchet MS" panose="020B070302020209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GB" sz="3000" kern="0" dirty="0">
              <a:latin typeface="Trebuchet MS" panose="020B070302020209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000" kern="0" dirty="0">
                <a:latin typeface="Trebuchet MS" panose="020B0703020202090204" pitchFamily="34" charset="0"/>
              </a:rPr>
              <a:t>Von zo </a:t>
            </a:r>
            <a:r>
              <a:rPr lang="en-GB" sz="3000" kern="0" dirty="0" err="1">
                <a:latin typeface="Trebuchet MS" panose="020B0703020202090204" pitchFamily="34" charset="0"/>
              </a:rPr>
              <a:t>závislosti</a:t>
            </a:r>
            <a:r>
              <a:rPr lang="en-GB" sz="3000" kern="0" dirty="0">
                <a:latin typeface="Trebuchet MS" panose="020B0703020202090204" pitchFamily="34" charset="0"/>
              </a:rPr>
              <a:t> </a:t>
            </a:r>
            <a:r>
              <a:rPr lang="en-GB" sz="3000" kern="0" dirty="0" err="1">
                <a:latin typeface="Trebuchet MS" panose="020B0703020202090204" pitchFamily="34" charset="0"/>
              </a:rPr>
              <a:t>pomáhajú</a:t>
            </a:r>
            <a:r>
              <a:rPr lang="en-GB" sz="3000" kern="0" dirty="0">
                <a:latin typeface="Trebuchet MS" panose="020B0703020202090204" pitchFamily="34" charset="0"/>
              </a:rPr>
              <a:t> </a:t>
            </a:r>
            <a:r>
              <a:rPr lang="en-GB" sz="3000" kern="0" dirty="0" err="1">
                <a:latin typeface="Trebuchet MS" panose="020B0703020202090204" pitchFamily="34" charset="0"/>
              </a:rPr>
              <a:t>zdravé</a:t>
            </a:r>
            <a:r>
              <a:rPr lang="en-GB" sz="3000" kern="0" dirty="0">
                <a:latin typeface="Trebuchet MS" panose="020B0703020202090204" pitchFamily="34" charset="0"/>
              </a:rPr>
              <a:t> </a:t>
            </a:r>
            <a:r>
              <a:rPr lang="en-GB" sz="3000" kern="0" dirty="0" err="1">
                <a:latin typeface="Trebuchet MS" panose="020B0703020202090204" pitchFamily="34" charset="0"/>
              </a:rPr>
              <a:t>úľavy</a:t>
            </a:r>
            <a:r>
              <a:rPr lang="en-GB" sz="3000" kern="0">
                <a:latin typeface="Trebuchet MS" panose="020B0703020202090204" pitchFamily="34" charset="0"/>
              </a:rPr>
              <a:t> </a:t>
            </a:r>
            <a:br>
              <a:rPr lang="en-GB" sz="3000" kern="0">
                <a:latin typeface="Trebuchet MS" panose="020B0703020202090204" pitchFamily="34" charset="0"/>
              </a:rPr>
            </a:br>
            <a:r>
              <a:rPr lang="en-GB" sz="3000" kern="0">
                <a:latin typeface="Trebuchet MS" panose="020B0703020202090204" pitchFamily="34" charset="0"/>
              </a:rPr>
              <a:t>a </a:t>
            </a:r>
            <a:r>
              <a:rPr lang="en-GB" sz="3000" kern="0" dirty="0" err="1">
                <a:latin typeface="Trebuchet MS" panose="020B0703020202090204" pitchFamily="34" charset="0"/>
              </a:rPr>
              <a:t>kvalitné</a:t>
            </a:r>
            <a:r>
              <a:rPr lang="en-GB" sz="3000" kern="0" dirty="0">
                <a:latin typeface="Trebuchet MS" panose="020B0703020202090204" pitchFamily="34" charset="0"/>
              </a:rPr>
              <a:t> </a:t>
            </a:r>
            <a:r>
              <a:rPr lang="en-GB" sz="3000" kern="0" dirty="0" err="1">
                <a:latin typeface="Trebuchet MS" panose="020B0703020202090204" pitchFamily="34" charset="0"/>
              </a:rPr>
              <a:t>vzťahy</a:t>
            </a:r>
            <a:endParaRPr lang="en-GB" sz="3000" b="1" kern="0" dirty="0">
              <a:solidFill>
                <a:srgbClr val="389C9F"/>
              </a:solidFill>
              <a:latin typeface="Trebuchet MS" panose="020B070302020209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3806ED-4F00-63D2-40CC-6FB86ED68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250" y="1798340"/>
            <a:ext cx="6413500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1FF773-BF78-8C44-3186-AE3DC8737199}"/>
              </a:ext>
            </a:extLst>
          </p:cNvPr>
          <p:cNvSpPr txBox="1"/>
          <p:nvPr/>
        </p:nvSpPr>
        <p:spPr>
          <a:xfrm>
            <a:off x="1835696" y="613137"/>
            <a:ext cx="54726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latin typeface="Georgia" panose="02040502050405020303" pitchFamily="18" charset="0"/>
              </a:rPr>
              <a:t>Záver</a:t>
            </a:r>
            <a:endParaRPr lang="en-US" sz="60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1249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9EBD21-E41C-DC65-A544-8F52777C0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260648"/>
            <a:ext cx="61341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61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90494A2-2702-F9DA-4327-F20382AEB99D}"/>
              </a:ext>
            </a:extLst>
          </p:cNvPr>
          <p:cNvSpPr txBox="1">
            <a:spLocks/>
          </p:cNvSpPr>
          <p:nvPr/>
        </p:nvSpPr>
        <p:spPr>
          <a:xfrm>
            <a:off x="4860032" y="2015580"/>
            <a:ext cx="3888432" cy="3141612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–"/>
              <a:defRPr sz="28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»"/>
              <a:defRPr sz="2000">
                <a:solidFill>
                  <a:srgbClr val="000000"/>
                </a:solidFill>
                <a:latin typeface="+mn-lt"/>
                <a:ea typeface="+mn-ea"/>
                <a:cs typeface="MS Gothic" charset="-128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>
              <a:buFont typeface="Times New Roman" charset="0"/>
              <a:buNone/>
            </a:pPr>
            <a:r>
              <a:rPr lang="en-US" sz="5400" b="1" kern="0" dirty="0" err="1">
                <a:solidFill>
                  <a:schemeClr val="tx1"/>
                </a:solidFill>
                <a:latin typeface="Georgia" panose="02040502050405020303" pitchFamily="18" charset="0"/>
              </a:rPr>
              <a:t>Pýtajte</a:t>
            </a:r>
            <a:r>
              <a:rPr lang="en-US" sz="5400" b="1" kern="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en-US" sz="5400" b="1" kern="0" dirty="0" err="1">
                <a:solidFill>
                  <a:schemeClr val="tx1"/>
                </a:solidFill>
                <a:latin typeface="Georgia" panose="02040502050405020303" pitchFamily="18" charset="0"/>
              </a:rPr>
              <a:t>sa</a:t>
            </a:r>
            <a:endParaRPr lang="en-US" sz="5400" b="1" kern="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>
              <a:buFont typeface="Times New Roman" charset="0"/>
              <a:buNone/>
            </a:pPr>
            <a:r>
              <a:rPr lang="en-US" sz="5000" kern="0" dirty="0" err="1">
                <a:latin typeface="Trebuchet MS" panose="020B0703020202090204" pitchFamily="34" charset="0"/>
              </a:rPr>
              <a:t>sli.do</a:t>
            </a:r>
            <a:endParaRPr lang="en-US" sz="5000" kern="0" dirty="0">
              <a:latin typeface="Trebuchet MS" panose="020B0703020202090204" pitchFamily="34" charset="0"/>
            </a:endParaRPr>
          </a:p>
          <a:p>
            <a:pPr marL="0" indent="0">
              <a:buFont typeface="Times New Roman" charset="0"/>
              <a:buNone/>
            </a:pPr>
            <a:r>
              <a:rPr lang="en-US" sz="5000" kern="0" dirty="0">
                <a:latin typeface="Trebuchet MS" panose="020B0703020202090204" pitchFamily="34" charset="0"/>
              </a:rPr>
              <a:t># </a:t>
            </a:r>
            <a:r>
              <a:rPr lang="en-US" sz="5000" kern="0" dirty="0" err="1">
                <a:highlight>
                  <a:srgbClr val="FFFF00"/>
                </a:highlight>
                <a:latin typeface="Trebuchet MS" panose="020B0703020202090204" pitchFamily="34" charset="0"/>
              </a:rPr>
              <a:t>doplniť</a:t>
            </a:r>
            <a:endParaRPr lang="en-US" sz="5000" kern="0" dirty="0">
              <a:highlight>
                <a:srgbClr val="FFFF00"/>
              </a:highlight>
              <a:latin typeface="Trebuchet MS" panose="020B070302020209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19294B-7B50-F629-6F2C-6B4C57D21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373" y="1773052"/>
            <a:ext cx="3251200" cy="3251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9D213E-29CD-A51F-3247-A644B04DDF2D}"/>
              </a:ext>
            </a:extLst>
          </p:cNvPr>
          <p:cNvSpPr txBox="1"/>
          <p:nvPr/>
        </p:nvSpPr>
        <p:spPr>
          <a:xfrm>
            <a:off x="1684085" y="483958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V</a:t>
            </a:r>
            <a:r>
              <a:rPr lang="en-SK" dirty="0">
                <a:highlight>
                  <a:srgbClr val="FFFF00"/>
                </a:highlight>
              </a:rPr>
              <a:t>ymeniť QR kód</a:t>
            </a:r>
          </a:p>
        </p:txBody>
      </p:sp>
    </p:spTree>
    <p:extLst>
      <p:ext uri="{BB962C8B-B14F-4D97-AF65-F5344CB8AC3E}">
        <p14:creationId xmlns:p14="http://schemas.microsoft.com/office/powerpoint/2010/main" val="26547270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B524D0-CCC1-B09B-E4EA-5B72C8DEB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870276"/>
            <a:ext cx="77724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28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17791</TotalTime>
  <Words>5145</Words>
  <Application>Microsoft Macintosh PowerPoint</Application>
  <PresentationFormat>On-screen Show (4:3)</PresentationFormat>
  <Paragraphs>341</Paragraphs>
  <Slides>34</Slides>
  <Notes>34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Aptos</vt:lpstr>
      <vt:lpstr>Aptos Display</vt:lpstr>
      <vt:lpstr>Arial</vt:lpstr>
      <vt:lpstr>Georgia</vt:lpstr>
      <vt:lpstr>Livvic</vt:lpstr>
      <vt:lpstr>Livvic Light</vt:lpstr>
      <vt:lpstr>Livvic SemiBold</vt:lpstr>
      <vt:lpstr>Times New Roman</vt:lpstr>
      <vt:lpstr>Trebuchet MS</vt:lpstr>
      <vt:lpstr>Office Theme</vt:lpstr>
      <vt:lpstr>PowerPoint Presentation</vt:lpstr>
      <vt:lpstr>PowerPoint Presentation</vt:lpstr>
      <vt:lpstr>Čo nás čaká?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Ďakujem  za vašu odvahu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Marek Michalcik</dc:creator>
  <cp:lastModifiedBy>Lívia Halmkan</cp:lastModifiedBy>
  <cp:revision>1430</cp:revision>
  <cp:lastPrinted>2024-05-27T14:50:18Z</cp:lastPrinted>
  <dcterms:created xsi:type="dcterms:W3CDTF">2023-04-19T12:59:55Z</dcterms:created>
  <dcterms:modified xsi:type="dcterms:W3CDTF">2024-09-18T08:39:40Z</dcterms:modified>
</cp:coreProperties>
</file>